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8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19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20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7" r:id="rId1"/>
  </p:sldMasterIdLst>
  <p:notesMasterIdLst>
    <p:notesMasterId r:id="rId23"/>
  </p:notesMasterIdLst>
  <p:sldIdLst>
    <p:sldId id="256" r:id="rId2"/>
    <p:sldId id="260" r:id="rId3"/>
    <p:sldId id="292" r:id="rId4"/>
    <p:sldId id="266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10" r:id="rId21"/>
    <p:sldId id="261" r:id="rId22"/>
  </p:sldIdLst>
  <p:sldSz cx="9144000" cy="5143500" type="screen16x9"/>
  <p:notesSz cx="6858000" cy="9144000"/>
  <p:embeddedFontLst>
    <p:embeddedFont>
      <p:font typeface="Dosis Light" panose="020B0604020202020204" charset="0"/>
      <p:regular r:id="rId24"/>
      <p:bold r:id="rId25"/>
    </p:embeddedFont>
    <p:embeddedFont>
      <p:font typeface="Roboto" panose="02000000000000000000" pitchFamily="2" charset="0"/>
      <p:regular r:id="rId26"/>
      <p:bold r:id="rId27"/>
      <p:italic r:id="rId28"/>
      <p:boldItalic r:id="rId29"/>
    </p:embeddedFont>
    <p:embeddedFont>
      <p:font typeface="Staatliches" panose="020B0604020202020204" charset="0"/>
      <p:regular r:id="rId30"/>
    </p:embeddedFont>
    <p:embeddedFont>
      <p:font typeface="Josefin Sans" panose="020B0604020202020204" charset="0"/>
      <p:regular r:id="rId31"/>
      <p:bold r:id="rId32"/>
      <p:italic r:id="rId33"/>
      <p:boldItalic r:id="rId34"/>
    </p:embeddedFont>
    <p:embeddedFont>
      <p:font typeface="Abel" panose="020B0604020202020204" charset="0"/>
      <p:regular r:id="rId35"/>
    </p:embeddedFont>
    <p:embeddedFont>
      <p:font typeface="Squada One" panose="020B0604020202020204" charset="0"/>
      <p:regular r:id="rId36"/>
    </p:embeddedFont>
    <p:embeddedFont>
      <p:font typeface="NeciaBold" pitchFamily="2" charset="0"/>
      <p:regular r:id="rId37"/>
    </p:embeddedFont>
    <p:embeddedFont>
      <p:font typeface="Fira Sans Condensed ExtraLight" panose="020B0604020202020204" charset="0"/>
      <p:regular r:id="rId38"/>
      <p:bold r:id="rId39"/>
      <p:italic r:id="rId40"/>
      <p:boldItalic r:id="rId41"/>
    </p:embeddedFont>
    <p:embeddedFont>
      <p:font typeface="NeciaBlack" pitchFamily="2" charset="0"/>
      <p:regular r:id="rId42"/>
    </p:embeddedFont>
    <p:embeddedFont>
      <p:font typeface="Abel Pro" panose="02000506030000020004" pitchFamily="2" charset="0"/>
      <p:bold r:id="rId4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455" userDrawn="1">
          <p15:clr>
            <a:srgbClr val="9AA0A6"/>
          </p15:clr>
        </p15:guide>
        <p15:guide id="2" orient="horz" pos="336" userDrawn="1">
          <p15:clr>
            <a:srgbClr val="9AA0A6"/>
          </p15:clr>
        </p15:guide>
        <p15:guide id="3" orient="horz" pos="2904" userDrawn="1">
          <p15:clr>
            <a:srgbClr val="9AA0A6"/>
          </p15:clr>
        </p15:guide>
        <p15:guide id="4" pos="2880" userDrawn="1">
          <p15:clr>
            <a:srgbClr val="9AA0A6"/>
          </p15:clr>
        </p15:guide>
        <p15:guide id="5" pos="701" userDrawn="1">
          <p15:clr>
            <a:srgbClr val="9AA0A6"/>
          </p15:clr>
        </p15:guide>
        <p15:guide id="6" orient="horz" pos="261" userDrawn="1">
          <p15:clr>
            <a:srgbClr val="9AA0A6"/>
          </p15:clr>
        </p15:guide>
        <p15:guide id="7" pos="885" userDrawn="1">
          <p15:clr>
            <a:srgbClr val="9AA0A6"/>
          </p15:clr>
        </p15:guide>
        <p15:guide id="8" pos="5328" userDrawn="1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>
        <p:guide pos="455"/>
        <p:guide orient="horz" pos="336"/>
        <p:guide orient="horz" pos="2904"/>
        <p:guide pos="2880"/>
        <p:guide pos="701"/>
        <p:guide orient="horz" pos="261"/>
        <p:guide pos="885"/>
        <p:guide pos="532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9" Type="http://schemas.openxmlformats.org/officeDocument/2006/relationships/font" Target="fonts/font16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11.fntdata"/><Relationship Id="rId42" Type="http://schemas.openxmlformats.org/officeDocument/2006/relationships/font" Target="fonts/font19.fntdata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33" Type="http://schemas.openxmlformats.org/officeDocument/2006/relationships/font" Target="fonts/font10.fntdata"/><Relationship Id="rId38" Type="http://schemas.openxmlformats.org/officeDocument/2006/relationships/font" Target="fonts/font15.fntdata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6.fntdata"/><Relationship Id="rId41" Type="http://schemas.openxmlformats.org/officeDocument/2006/relationships/font" Target="fonts/font1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openxmlformats.org/officeDocument/2006/relationships/font" Target="fonts/font9.fntdata"/><Relationship Id="rId37" Type="http://schemas.openxmlformats.org/officeDocument/2006/relationships/font" Target="fonts/font14.fntdata"/><Relationship Id="rId40" Type="http://schemas.openxmlformats.org/officeDocument/2006/relationships/font" Target="fonts/font17.fntdata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5.fntdata"/><Relationship Id="rId36" Type="http://schemas.openxmlformats.org/officeDocument/2006/relationships/font" Target="fonts/font1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8.fntdata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4.fntdata"/><Relationship Id="rId30" Type="http://schemas.openxmlformats.org/officeDocument/2006/relationships/font" Target="fonts/font7.fntdata"/><Relationship Id="rId35" Type="http://schemas.openxmlformats.org/officeDocument/2006/relationships/font" Target="fonts/font12.fntdata"/><Relationship Id="rId43" Type="http://schemas.openxmlformats.org/officeDocument/2006/relationships/font" Target="fonts/font20.fntdata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Fernando\DICYT\CAINCOTAR\Encuestas%20empresarios\Resultados%20encues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Fernando\DICYT\CAINCOTAR\Encuestas%20empresarios\Resultados%20encuest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Fernando\DICYT\CAINCOTAR\Encuestas%20empresarios\Resultados%20encuesta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Fernando\DICYT\CAINCOTAR\Encuestas%20empresarios\Resultados%20encuesta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Fernando\DICYT\CAINCOTAR\Encuestas%20empresarios\Resultados%20encuesta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Fernando\DICYT\CAINCOTAR\Encuestas%20empresarios\Resultados%20encuesta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Fernando\DICYT\CAINCOTAR\Encuestas%20empresarios\Resultados%20encuesta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Fernando\DICYT\CAINCOTAR\Encuestas%20empresarios\Resultados%20encuesta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Fernando\DICYT\CAINCOTAR\Encuestas%20empresarios\Resultados%20encuesta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Fernando\DICYT\CAINCOTAR\Encuestas%20empresarios\Resultados%20encuesta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Fernando\DICYT\CAINCOTAR\Encuestas%20empresarios\Resultados%20encues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Fernando\DICYT\CAINCOTAR\Encuestas%20empresarios\Resultados%20encuest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Fernando\DICYT\CAINCOTAR\Encuestas%20empresarios\Resultados%20encuest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Fernando\DICYT\CAINCOTAR\Encuestas%20empresarios\Resultados%20encuest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Fernando\DICYT\CAINCOTAR\Encuestas%20empresarios\Resultados%20encuest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Fernando\DICYT\CAINCOTAR\Encuestas%20empresarios\Resultados%20encuest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Fernando\DICYT\CAINCOTAR\Encuestas%20empresarios\Resultados%20encuesta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90"/>
      <c:rotY val="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4">
                  <a:shade val="6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9E5-485D-BE08-0923F47BFE08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9E5-485D-BE08-0923F47BFE08}"/>
              </c:ext>
            </c:extLst>
          </c:dPt>
          <c:dPt>
            <c:idx val="2"/>
            <c:bubble3D val="0"/>
            <c:spPr>
              <a:solidFill>
                <a:schemeClr val="accent4">
                  <a:tint val="6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9E5-485D-BE08-0923F47BFE08}"/>
              </c:ext>
            </c:extLst>
          </c:dPt>
          <c:dLbls>
            <c:dLbl>
              <c:idx val="0"/>
              <c:layout>
                <c:manualLayout>
                  <c:x val="-0.1484344933426737"/>
                  <c:y val="0.1201623760791281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accent2"/>
                      </a:solidFill>
                      <a:effectLst/>
                      <a:latin typeface="Abel Pro" panose="02000506030000020004" pitchFamily="2" charset="0"/>
                      <a:ea typeface="Roboto" panose="02000000000000000000" pitchFamily="2" charset="0"/>
                      <a:cs typeface="+mn-cs"/>
                    </a:defRPr>
                  </a:pPr>
                  <a:endParaRPr lang="es-BO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9E5-485D-BE08-0923F47BFE0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8921259842519683E-2"/>
                  <c:y val="-0.21939568051832228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accent2"/>
                        </a:solidFill>
                        <a:latin typeface="Abel Pro" panose="02000506030000020004" pitchFamily="2" charset="0"/>
                        <a:ea typeface="+mn-ea"/>
                        <a:cs typeface="+mn-cs"/>
                      </a:defRPr>
                    </a:pPr>
                    <a:fld id="{942E4C3B-DD9A-4239-AC73-002E4B8F7B61}" type="CATEGORYNAME">
                      <a:rPr lang="en-US" sz="1200">
                        <a:solidFill>
                          <a:schemeClr val="accent2"/>
                        </a:solidFill>
                        <a:latin typeface="Abel Pro" panose="02000506030000020004" pitchFamily="2" charset="0"/>
                      </a:rPr>
                      <a:pPr>
                        <a:defRPr sz="1200">
                          <a:solidFill>
                            <a:schemeClr val="accent2"/>
                          </a:solidFill>
                          <a:latin typeface="Abel Pro" panose="02000506030000020004" pitchFamily="2" charset="0"/>
                        </a:defRPr>
                      </a:pPr>
                      <a:t>[NOMBRE DE CATEGORÍA]</a:t>
                    </a:fld>
                    <a:r>
                      <a:rPr lang="en-US" sz="1200" baseline="0" dirty="0">
                        <a:solidFill>
                          <a:schemeClr val="accent2"/>
                        </a:solidFill>
                        <a:latin typeface="Abel Pro" panose="02000506030000020004" pitchFamily="2" charset="0"/>
                      </a:rPr>
                      <a:t>
</a:t>
                    </a:r>
                    <a:fld id="{1CBCD0C1-E068-4EA9-BB7B-D946AD62929E}" type="PERCENTAGE">
                      <a:rPr lang="en-US" sz="1200" baseline="0" smtClean="0">
                        <a:solidFill>
                          <a:schemeClr val="accent2"/>
                        </a:solidFill>
                        <a:latin typeface="Abel Pro" panose="02000506030000020004" pitchFamily="2" charset="0"/>
                      </a:rPr>
                      <a:pPr>
                        <a:defRPr sz="1200">
                          <a:solidFill>
                            <a:schemeClr val="accent2"/>
                          </a:solidFill>
                          <a:latin typeface="Abel Pro" panose="02000506030000020004" pitchFamily="2" charset="0"/>
                        </a:defRPr>
                      </a:pPr>
                      <a:t>[PORCENTAJE]</a:t>
                    </a:fld>
                    <a:endParaRPr lang="en-US" sz="1200" baseline="0" dirty="0">
                      <a:solidFill>
                        <a:schemeClr val="accent2"/>
                      </a:solidFill>
                      <a:latin typeface="Abel Pro" panose="02000506030000020004" pitchFamily="2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accent2"/>
                      </a:solidFill>
                      <a:latin typeface="Abel Pro" panose="02000506030000020004" pitchFamily="2" charset="0"/>
                      <a:ea typeface="+mn-ea"/>
                      <a:cs typeface="+mn-cs"/>
                    </a:defRPr>
                  </a:pPr>
                  <a:endParaRPr lang="es-BO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9E5-485D-BE08-0923F47BFE08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oundRec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2567115647143751"/>
                  <c:y val="0.1413251047885992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9E5-485D-BE08-0923F47BFE0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accent2"/>
                    </a:solidFill>
                    <a:effectLst/>
                    <a:latin typeface="Abel Pro" panose="02000506030000020004" pitchFamily="2" charset="0"/>
                    <a:ea typeface="Roboto Medium" panose="02000000000000000000" pitchFamily="2" charset="0"/>
                    <a:cs typeface="+mn-cs"/>
                  </a:defRPr>
                </a:pPr>
                <a:endParaRPr lang="es-BO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'Resultados encuesta'!$B$35:$B$37</c:f>
              <c:strCache>
                <c:ptCount val="3"/>
                <c:pt idx="0">
                  <c:v>Industria</c:v>
                </c:pt>
                <c:pt idx="1">
                  <c:v>Comercio</c:v>
                </c:pt>
                <c:pt idx="2">
                  <c:v>Servicio</c:v>
                </c:pt>
              </c:strCache>
            </c:strRef>
          </c:cat>
          <c:val>
            <c:numRef>
              <c:f>'Resultados encuesta'!$C$35:$C$37</c:f>
              <c:numCache>
                <c:formatCode>###0</c:formatCode>
                <c:ptCount val="3"/>
                <c:pt idx="0">
                  <c:v>20</c:v>
                </c:pt>
                <c:pt idx="1">
                  <c:v>20</c:v>
                </c:pt>
                <c:pt idx="2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9E5-485D-BE08-0923F47BFE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BO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B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'Resultados encuesta'!$B$244:$B$248</c:f>
              <c:strCache>
                <c:ptCount val="5"/>
                <c:pt idx="0">
                  <c:v>20%</c:v>
                </c:pt>
                <c:pt idx="1">
                  <c:v>40%</c:v>
                </c:pt>
                <c:pt idx="2">
                  <c:v>60%</c:v>
                </c:pt>
                <c:pt idx="3">
                  <c:v>80%</c:v>
                </c:pt>
                <c:pt idx="4">
                  <c:v>100%</c:v>
                </c:pt>
              </c:strCache>
            </c:strRef>
          </c:cat>
          <c:val>
            <c:numRef>
              <c:f>'Resultados encuesta'!$D$244:$D$248</c:f>
              <c:numCache>
                <c:formatCode>0%</c:formatCode>
                <c:ptCount val="5"/>
                <c:pt idx="0">
                  <c:v>0.12280701754385964</c:v>
                </c:pt>
                <c:pt idx="1">
                  <c:v>0.14035087719298245</c:v>
                </c:pt>
                <c:pt idx="2">
                  <c:v>0.10526315789473684</c:v>
                </c:pt>
                <c:pt idx="3">
                  <c:v>0.24561403508771928</c:v>
                </c:pt>
                <c:pt idx="4">
                  <c:v>0.38596491228070173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FB8-4EF1-B397-9BD9C57C0A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3944824"/>
        <c:axId val="313945216"/>
      </c:barChart>
      <c:catAx>
        <c:axId val="313944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2">
                    <a:lumMod val="75000"/>
                  </a:schemeClr>
                </a:solidFill>
                <a:latin typeface="Abel Pro" panose="02000506030000020004" pitchFamily="2" charset="0"/>
                <a:ea typeface="+mn-ea"/>
                <a:cs typeface="+mn-cs"/>
              </a:defRPr>
            </a:pPr>
            <a:endParaRPr lang="es-BO"/>
          </a:p>
        </c:txPr>
        <c:crossAx val="313945216"/>
        <c:crosses val="autoZero"/>
        <c:auto val="1"/>
        <c:lblAlgn val="ctr"/>
        <c:lblOffset val="100"/>
        <c:noMultiLvlLbl val="0"/>
      </c:catAx>
      <c:valAx>
        <c:axId val="3139452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25000"/>
                  <a:lumOff val="7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75000"/>
                  </a:schemeClr>
                </a:solidFill>
                <a:latin typeface="Abel Pro" panose="02000506030000020004" pitchFamily="2" charset="0"/>
                <a:ea typeface="+mn-ea"/>
                <a:cs typeface="+mn-cs"/>
              </a:defRPr>
            </a:pPr>
            <a:endParaRPr lang="es-BO"/>
          </a:p>
        </c:txPr>
        <c:crossAx val="313944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BO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90"/>
      <c:rotY val="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966-4013-9025-2933FECFE404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966-4013-9025-2933FECFE404}"/>
              </c:ext>
            </c:extLst>
          </c:dPt>
          <c:dLbls>
            <c:dLbl>
              <c:idx val="0"/>
              <c:layout>
                <c:manualLayout>
                  <c:x val="-0.10662844134504139"/>
                  <c:y val="0.1841735061788929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2">
                          <a:lumMod val="75000"/>
                        </a:schemeClr>
                      </a:solidFill>
                      <a:latin typeface="Abel Pro" panose="02000506030000020004" pitchFamily="2" charset="0"/>
                      <a:ea typeface="+mn-ea"/>
                      <a:cs typeface="+mn-cs"/>
                    </a:defRPr>
                  </a:pPr>
                  <a:endParaRPr lang="es-BO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966-4013-9025-2933FECFE404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accent2"/>
                      </a:solidFill>
                      <a:latin typeface="Abel Pro" panose="02000506030000020004" pitchFamily="2" charset="0"/>
                      <a:ea typeface="+mn-ea"/>
                      <a:cs typeface="+mn-cs"/>
                    </a:defRPr>
                  </a:pPr>
                  <a:endParaRPr lang="es-BO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966-4013-9025-2933FECFE404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bel Pro" panose="02000506030000020004" pitchFamily="2" charset="0"/>
                    <a:ea typeface="+mn-ea"/>
                    <a:cs typeface="+mn-cs"/>
                  </a:defRPr>
                </a:pPr>
                <a:endParaRPr lang="es-BO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'Resultados encuesta'!$B$260:$B$261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'Resultados encuesta'!$C$260:$C$261</c:f>
              <c:numCache>
                <c:formatCode>###0</c:formatCode>
                <c:ptCount val="2"/>
                <c:pt idx="0">
                  <c:v>12</c:v>
                </c:pt>
                <c:pt idx="1">
                  <c:v>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966-4013-9025-2933FECFE4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BO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90"/>
      <c:rotY val="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931-4C99-9A06-F35D3D7B534B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931-4C99-9A06-F35D3D7B534B}"/>
              </c:ext>
            </c:extLst>
          </c:dPt>
          <c:dLbls>
            <c:dLbl>
              <c:idx val="0"/>
              <c:layout>
                <c:manualLayout>
                  <c:x val="-0.12304341712588261"/>
                  <c:y val="-0.1554977631455720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2">
                          <a:lumMod val="75000"/>
                        </a:schemeClr>
                      </a:solidFill>
                      <a:effectLst/>
                      <a:latin typeface="Abel Pro" panose="02000506030000020004" pitchFamily="2" charset="0"/>
                      <a:ea typeface="+mn-ea"/>
                      <a:cs typeface="+mn-cs"/>
                    </a:defRPr>
                  </a:pPr>
                  <a:endParaRPr lang="es-BO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931-4C99-9A06-F35D3D7B534B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accent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bel Pro" panose="02000506030000020004" pitchFamily="2" charset="0"/>
                      <a:ea typeface="+mn-ea"/>
                      <a:cs typeface="+mn-cs"/>
                    </a:defRPr>
                  </a:pPr>
                  <a:endParaRPr lang="es-BO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931-4C99-9A06-F35D3D7B534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bel Pro" panose="02000506030000020004" pitchFamily="2" charset="0"/>
                    <a:ea typeface="+mn-ea"/>
                    <a:cs typeface="+mn-cs"/>
                  </a:defRPr>
                </a:pPr>
                <a:endParaRPr lang="es-BO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'Resultados encuesta'!$B$275:$B$276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'Resultados encuesta'!$C$275:$C$276</c:f>
              <c:numCache>
                <c:formatCode>General</c:formatCode>
                <c:ptCount val="2"/>
                <c:pt idx="0">
                  <c:v>47</c:v>
                </c:pt>
                <c:pt idx="1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931-4C99-9A06-F35D3D7B53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BO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B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'Resultados encuesta'!$E$286:$E$288</c:f>
              <c:strCache>
                <c:ptCount val="3"/>
                <c:pt idx="0">
                  <c:v>Construcciones civiles</c:v>
                </c:pt>
                <c:pt idx="1">
                  <c:v>Maquinaria</c:v>
                </c:pt>
                <c:pt idx="2">
                  <c:v>Tecnología</c:v>
                </c:pt>
              </c:strCache>
            </c:strRef>
          </c:cat>
          <c:val>
            <c:numRef>
              <c:f>'Resultados encuesta'!$F$286:$F$288</c:f>
              <c:numCache>
                <c:formatCode>0%</c:formatCode>
                <c:ptCount val="3"/>
                <c:pt idx="0">
                  <c:v>0.31578947368421051</c:v>
                </c:pt>
                <c:pt idx="1">
                  <c:v>0.45614035087719296</c:v>
                </c:pt>
                <c:pt idx="2">
                  <c:v>0.45614035087719296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46F-422D-A034-24E979D521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6581912"/>
        <c:axId val="316579952"/>
      </c:barChart>
      <c:catAx>
        <c:axId val="3165819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2">
                    <a:lumMod val="75000"/>
                  </a:schemeClr>
                </a:solidFill>
                <a:latin typeface="Abel Pro" panose="02000506030000020004" pitchFamily="2" charset="0"/>
                <a:ea typeface="+mn-ea"/>
                <a:cs typeface="+mn-cs"/>
              </a:defRPr>
            </a:pPr>
            <a:endParaRPr lang="es-BO"/>
          </a:p>
        </c:txPr>
        <c:crossAx val="316579952"/>
        <c:crosses val="autoZero"/>
        <c:auto val="1"/>
        <c:lblAlgn val="ctr"/>
        <c:lblOffset val="100"/>
        <c:noMultiLvlLbl val="0"/>
      </c:catAx>
      <c:valAx>
        <c:axId val="316579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2">
                  <a:lumMod val="40000"/>
                  <a:lumOff val="6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75000"/>
                  </a:schemeClr>
                </a:solidFill>
                <a:latin typeface="Abel Pro" panose="02000506030000020004" pitchFamily="2" charset="0"/>
                <a:ea typeface="+mn-ea"/>
                <a:cs typeface="+mn-cs"/>
              </a:defRPr>
            </a:pPr>
            <a:endParaRPr lang="es-BO"/>
          </a:p>
        </c:txPr>
        <c:crossAx val="316581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BO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B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'Resultados encuesta'!$E$323:$E$332</c:f>
              <c:strCache>
                <c:ptCount val="10"/>
                <c:pt idx="0">
                  <c:v>Turismo </c:v>
                </c:pt>
                <c:pt idx="1">
                  <c:v>Diversificación tecnologica </c:v>
                </c:pt>
                <c:pt idx="2">
                  <c:v>Uvas vinos y singanis </c:v>
                </c:pt>
                <c:pt idx="3">
                  <c:v>Agricultura </c:v>
                </c:pt>
                <c:pt idx="4">
                  <c:v>Arte y cultura </c:v>
                </c:pt>
                <c:pt idx="5">
                  <c:v>Polos industriales de gas </c:v>
                </c:pt>
                <c:pt idx="6">
                  <c:v>Ganaderia de gas</c:v>
                </c:pt>
                <c:pt idx="7">
                  <c:v>Construcción </c:v>
                </c:pt>
                <c:pt idx="8">
                  <c:v>Mejorar los Servicios </c:v>
                </c:pt>
                <c:pt idx="9">
                  <c:v>Empresas industriales de gas </c:v>
                </c:pt>
              </c:strCache>
            </c:strRef>
          </c:cat>
          <c:val>
            <c:numRef>
              <c:f>'Resultados encuesta'!$F$323:$F$332</c:f>
              <c:numCache>
                <c:formatCode>0%</c:formatCode>
                <c:ptCount val="10"/>
                <c:pt idx="0">
                  <c:v>0.7192982456140351</c:v>
                </c:pt>
                <c:pt idx="1">
                  <c:v>0.49122807017543857</c:v>
                </c:pt>
                <c:pt idx="2">
                  <c:v>0.42105263157894735</c:v>
                </c:pt>
                <c:pt idx="3">
                  <c:v>0.31578947368421051</c:v>
                </c:pt>
                <c:pt idx="4">
                  <c:v>0.26315789473684209</c:v>
                </c:pt>
                <c:pt idx="5">
                  <c:v>0.21052631578947367</c:v>
                </c:pt>
                <c:pt idx="6">
                  <c:v>7.0175438596491224E-2</c:v>
                </c:pt>
                <c:pt idx="7">
                  <c:v>3.5087719298245612E-2</c:v>
                </c:pt>
                <c:pt idx="8">
                  <c:v>3.5087719298245612E-2</c:v>
                </c:pt>
                <c:pt idx="9">
                  <c:v>1.7543859649122806E-2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14F-4352-BE0A-AF340C1FD2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6583088"/>
        <c:axId val="316587008"/>
      </c:barChart>
      <c:catAx>
        <c:axId val="316583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BO"/>
          </a:p>
        </c:txPr>
        <c:crossAx val="316587008"/>
        <c:crosses val="autoZero"/>
        <c:auto val="1"/>
        <c:lblAlgn val="ctr"/>
        <c:lblOffset val="100"/>
        <c:noMultiLvlLbl val="0"/>
      </c:catAx>
      <c:valAx>
        <c:axId val="3165870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75000"/>
                  </a:schemeClr>
                </a:solidFill>
                <a:latin typeface="Abel Pro" panose="02000506030000020004" pitchFamily="2" charset="0"/>
                <a:ea typeface="+mn-ea"/>
                <a:cs typeface="+mn-cs"/>
              </a:defRPr>
            </a:pPr>
            <a:endParaRPr lang="es-BO"/>
          </a:p>
        </c:txPr>
        <c:crossAx val="316583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BO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90"/>
      <c:rotY val="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459-4EED-BD42-EF96C56F29BC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459-4EED-BD42-EF96C56F29BC}"/>
              </c:ext>
            </c:extLst>
          </c:dPt>
          <c:dLbls>
            <c:dLbl>
              <c:idx val="0"/>
              <c:layout>
                <c:manualLayout>
                  <c:x val="-0.22401783562858335"/>
                  <c:y val="-0.1719921442554509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accent1">
                          <a:lumMod val="25000"/>
                        </a:schemeClr>
                      </a:solidFill>
                      <a:effectLst/>
                      <a:latin typeface="Abel Pro" panose="02000506030000020004" pitchFamily="2" charset="0"/>
                      <a:ea typeface="+mn-ea"/>
                      <a:cs typeface="+mn-cs"/>
                    </a:defRPr>
                  </a:pPr>
                  <a:endParaRPr lang="es-BO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459-4EED-BD42-EF96C56F29BC}"/>
                </c:ext>
                <c:ext xmlns:c15="http://schemas.microsoft.com/office/drawing/2012/chart" uri="{CE6537A1-D6FC-4f65-9D91-7224C49458BB}">
                  <c15:layout>
                    <c:manualLayout>
                      <c:w val="0.14470191793017315"/>
                      <c:h val="0.1362655867549372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5116012518876723"/>
                  <c:y val="0.1399533045740253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459-4EED-BD42-EF96C56F29B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bel Pro" panose="02000506030000020004" pitchFamily="2" charset="0"/>
                    <a:ea typeface="+mn-ea"/>
                    <a:cs typeface="+mn-cs"/>
                  </a:defRPr>
                </a:pPr>
                <a:endParaRPr lang="es-BO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'Resultados encuesta'!$B$358:$B$359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'Resultados encuesta'!$C$358:$C$359</c:f>
              <c:numCache>
                <c:formatCode>###0</c:formatCode>
                <c:ptCount val="2"/>
                <c:pt idx="0">
                  <c:v>40</c:v>
                </c:pt>
                <c:pt idx="1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459-4EED-BD42-EF96C56F29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BO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'Resultados encuesta'!$C$417</c:f>
              <c:strCache>
                <c:ptCount val="1"/>
                <c:pt idx="0">
                  <c:v>Industria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'Resultados encuesta'!$D$416:$K$416</c:f>
              <c:strCache>
                <c:ptCount val="8"/>
                <c:pt idx="0">
                  <c:v> Consensuar soluciones en temas comunes como razon de pertenencia</c:v>
                </c:pt>
                <c:pt idx="1">
                  <c:v> Representatividad con clientes; proveedores y sector público como razon de pertenencia</c:v>
                </c:pt>
                <c:pt idx="2">
                  <c:v>Apoyo mutuo entre empresas como razon de pertenencia</c:v>
                </c:pt>
                <c:pt idx="3">
                  <c:v>Establecer referencias de precios para las ventas de diferentes productos como razon de pertenencia</c:v>
                </c:pt>
                <c:pt idx="4">
                  <c:v>Por la importancia de estar organizados como razon de pertenencia</c:v>
                </c:pt>
                <c:pt idx="5">
                  <c:v>Por no quedar afuera de los acuerdos con los del sector</c:v>
                </c:pt>
                <c:pt idx="6">
                  <c:v>Por los beneficios percibidos</c:v>
                </c:pt>
                <c:pt idx="7">
                  <c:v>proveedores y sector público</c:v>
                </c:pt>
              </c:strCache>
            </c:strRef>
          </c:cat>
          <c:val>
            <c:numRef>
              <c:f>'Resultados encuesta'!$D$417:$K$417</c:f>
              <c:numCache>
                <c:formatCode>###0</c:formatCode>
                <c:ptCount val="8"/>
                <c:pt idx="0">
                  <c:v>9</c:v>
                </c:pt>
                <c:pt idx="1">
                  <c:v>7</c:v>
                </c:pt>
                <c:pt idx="2">
                  <c:v>6</c:v>
                </c:pt>
                <c:pt idx="3">
                  <c:v>1</c:v>
                </c:pt>
                <c:pt idx="4">
                  <c:v>7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F32-4C10-9111-5AEF2AA1E009}"/>
            </c:ext>
          </c:extLst>
        </c:ser>
        <c:ser>
          <c:idx val="1"/>
          <c:order val="1"/>
          <c:tx>
            <c:strRef>
              <c:f>'Resultados encuesta'!$C$418</c:f>
              <c:strCache>
                <c:ptCount val="1"/>
                <c:pt idx="0">
                  <c:v>Comercio</c:v>
                </c:pt>
              </c:strCache>
            </c:strRef>
          </c:tx>
          <c:spPr>
            <a:ln w="28575" cap="rnd">
              <a:solidFill>
                <a:schemeClr val="accent3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'Resultados encuesta'!$D$416:$K$416</c:f>
              <c:strCache>
                <c:ptCount val="8"/>
                <c:pt idx="0">
                  <c:v> Consensuar soluciones en temas comunes como razon de pertenencia</c:v>
                </c:pt>
                <c:pt idx="1">
                  <c:v> Representatividad con clientes; proveedores y sector público como razon de pertenencia</c:v>
                </c:pt>
                <c:pt idx="2">
                  <c:v>Apoyo mutuo entre empresas como razon de pertenencia</c:v>
                </c:pt>
                <c:pt idx="3">
                  <c:v>Establecer referencias de precios para las ventas de diferentes productos como razon de pertenencia</c:v>
                </c:pt>
                <c:pt idx="4">
                  <c:v>Por la importancia de estar organizados como razon de pertenencia</c:v>
                </c:pt>
                <c:pt idx="5">
                  <c:v>Por no quedar afuera de los acuerdos con los del sector</c:v>
                </c:pt>
                <c:pt idx="6">
                  <c:v>Por los beneficios percibidos</c:v>
                </c:pt>
                <c:pt idx="7">
                  <c:v>proveedores y sector público</c:v>
                </c:pt>
              </c:strCache>
            </c:strRef>
          </c:cat>
          <c:val>
            <c:numRef>
              <c:f>'Resultados encuesta'!$D$418:$K$418</c:f>
              <c:numCache>
                <c:formatCode>###0</c:formatCode>
                <c:ptCount val="8"/>
                <c:pt idx="0">
                  <c:v>9</c:v>
                </c:pt>
                <c:pt idx="1">
                  <c:v>6</c:v>
                </c:pt>
                <c:pt idx="2">
                  <c:v>10</c:v>
                </c:pt>
                <c:pt idx="3">
                  <c:v>1</c:v>
                </c:pt>
                <c:pt idx="4">
                  <c:v>9</c:v>
                </c:pt>
                <c:pt idx="5">
                  <c:v>2</c:v>
                </c:pt>
                <c:pt idx="6">
                  <c:v>7</c:v>
                </c:pt>
                <c:pt idx="7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F32-4C10-9111-5AEF2AA1E009}"/>
            </c:ext>
          </c:extLst>
        </c:ser>
        <c:ser>
          <c:idx val="2"/>
          <c:order val="2"/>
          <c:tx>
            <c:strRef>
              <c:f>'Resultados encuesta'!$C$419</c:f>
              <c:strCache>
                <c:ptCount val="1"/>
                <c:pt idx="0">
                  <c:v>Servicio</c:v>
                </c:pt>
              </c:strCache>
            </c:strRef>
          </c:tx>
          <c:spPr>
            <a:ln w="28575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'Resultados encuesta'!$D$416:$K$416</c:f>
              <c:strCache>
                <c:ptCount val="8"/>
                <c:pt idx="0">
                  <c:v> Consensuar soluciones en temas comunes como razon de pertenencia</c:v>
                </c:pt>
                <c:pt idx="1">
                  <c:v> Representatividad con clientes; proveedores y sector público como razon de pertenencia</c:v>
                </c:pt>
                <c:pt idx="2">
                  <c:v>Apoyo mutuo entre empresas como razon de pertenencia</c:v>
                </c:pt>
                <c:pt idx="3">
                  <c:v>Establecer referencias de precios para las ventas de diferentes productos como razon de pertenencia</c:v>
                </c:pt>
                <c:pt idx="4">
                  <c:v>Por la importancia de estar organizados como razon de pertenencia</c:v>
                </c:pt>
                <c:pt idx="5">
                  <c:v>Por no quedar afuera de los acuerdos con los del sector</c:v>
                </c:pt>
                <c:pt idx="6">
                  <c:v>Por los beneficios percibidos</c:v>
                </c:pt>
                <c:pt idx="7">
                  <c:v>proveedores y sector público</c:v>
                </c:pt>
              </c:strCache>
            </c:strRef>
          </c:cat>
          <c:val>
            <c:numRef>
              <c:f>'Resultados encuesta'!$D$419:$K$419</c:f>
              <c:numCache>
                <c:formatCode>###0</c:formatCode>
                <c:ptCount val="8"/>
                <c:pt idx="0">
                  <c:v>7</c:v>
                </c:pt>
                <c:pt idx="1">
                  <c:v>6</c:v>
                </c:pt>
                <c:pt idx="2">
                  <c:v>9</c:v>
                </c:pt>
                <c:pt idx="3">
                  <c:v>3</c:v>
                </c:pt>
                <c:pt idx="4">
                  <c:v>5</c:v>
                </c:pt>
                <c:pt idx="5">
                  <c:v>1</c:v>
                </c:pt>
                <c:pt idx="6">
                  <c:v>2</c:v>
                </c:pt>
                <c:pt idx="7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F32-4C10-9111-5AEF2AA1E0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6583480"/>
        <c:axId val="316582304"/>
      </c:radarChart>
      <c:catAx>
        <c:axId val="316583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accent1">
                    <a:lumMod val="25000"/>
                  </a:schemeClr>
                </a:solidFill>
                <a:latin typeface="Abel" panose="02000506030000020004" pitchFamily="2" charset="0"/>
                <a:ea typeface="+mn-ea"/>
                <a:cs typeface="+mn-cs"/>
              </a:defRPr>
            </a:pPr>
            <a:endParaRPr lang="es-BO"/>
          </a:p>
        </c:txPr>
        <c:crossAx val="316582304"/>
        <c:crosses val="autoZero"/>
        <c:auto val="1"/>
        <c:lblAlgn val="ctr"/>
        <c:lblOffset val="100"/>
        <c:noMultiLvlLbl val="0"/>
      </c:catAx>
      <c:valAx>
        <c:axId val="3165823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2">
                  <a:lumMod val="40000"/>
                  <a:lumOff val="60000"/>
                </a:schemeClr>
              </a:solidFill>
              <a:round/>
            </a:ln>
            <a:effectLst/>
          </c:spPr>
        </c:majorGridlines>
        <c:numFmt formatCode="###0" sourceLinked="1"/>
        <c:majorTickMark val="none"/>
        <c:minorTickMark val="none"/>
        <c:tickLblPos val="nextTo"/>
        <c:crossAx val="316583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B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BO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'Resultados encuesta'!$F$438</c:f>
              <c:strCache>
                <c:ptCount val="1"/>
                <c:pt idx="0">
                  <c:v>Industria</c:v>
                </c:pt>
              </c:strCache>
            </c:strRef>
          </c:tx>
          <c:spPr>
            <a:ln w="2857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'Resultados encuesta'!$E$439:$E$449</c:f>
              <c:strCache>
                <c:ptCount val="11"/>
                <c:pt idx="0">
                  <c:v>Análisis de riesgo </c:v>
                </c:pt>
                <c:pt idx="1">
                  <c:v>Redes sociales publicidad</c:v>
                </c:pt>
                <c:pt idx="2">
                  <c:v>Recursos humanos</c:v>
                </c:pt>
                <c:pt idx="3">
                  <c:v>Impuestos</c:v>
                </c:pt>
                <c:pt idx="4">
                  <c:v>Plan de negocios</c:v>
                </c:pt>
                <c:pt idx="5">
                  <c:v>Estadísticas para la toma de decisiones</c:v>
                </c:pt>
                <c:pt idx="6">
                  <c:v>Estudios de mercado</c:v>
                </c:pt>
                <c:pt idx="7">
                  <c:v> Inversión y Finanzas</c:v>
                </c:pt>
                <c:pt idx="8">
                  <c:v> Temas relacionados a seguros</c:v>
                </c:pt>
                <c:pt idx="9">
                  <c:v> Ventas pero con un buen nivel de los capacitadores</c:v>
                </c:pt>
                <c:pt idx="10">
                  <c:v> Importaciones y exportaciones</c:v>
                </c:pt>
              </c:strCache>
            </c:strRef>
          </c:cat>
          <c:val>
            <c:numRef>
              <c:f>'Resultados encuesta'!$F$439:$F$449</c:f>
              <c:numCache>
                <c:formatCode>###0</c:formatCode>
                <c:ptCount val="11"/>
                <c:pt idx="0">
                  <c:v>7</c:v>
                </c:pt>
                <c:pt idx="1">
                  <c:v>5</c:v>
                </c:pt>
                <c:pt idx="2">
                  <c:v>4</c:v>
                </c:pt>
                <c:pt idx="3">
                  <c:v>7</c:v>
                </c:pt>
                <c:pt idx="4">
                  <c:v>1</c:v>
                </c:pt>
                <c:pt idx="5">
                  <c:v>9</c:v>
                </c:pt>
                <c:pt idx="6">
                  <c:v>10</c:v>
                </c:pt>
                <c:pt idx="7">
                  <c:v>6</c:v>
                </c:pt>
                <c:pt idx="8">
                  <c:v>0</c:v>
                </c:pt>
                <c:pt idx="9">
                  <c:v>1</c:v>
                </c:pt>
                <c:pt idx="10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9C8-4EDA-A5FD-8A08B18CB24E}"/>
            </c:ext>
          </c:extLst>
        </c:ser>
        <c:ser>
          <c:idx val="1"/>
          <c:order val="1"/>
          <c:tx>
            <c:strRef>
              <c:f>'Resultados encuesta'!$G$438</c:f>
              <c:strCache>
                <c:ptCount val="1"/>
                <c:pt idx="0">
                  <c:v>Comercio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'Resultados encuesta'!$E$439:$E$449</c:f>
              <c:strCache>
                <c:ptCount val="11"/>
                <c:pt idx="0">
                  <c:v>Análisis de riesgo </c:v>
                </c:pt>
                <c:pt idx="1">
                  <c:v>Redes sociales publicidad</c:v>
                </c:pt>
                <c:pt idx="2">
                  <c:v>Recursos humanos</c:v>
                </c:pt>
                <c:pt idx="3">
                  <c:v>Impuestos</c:v>
                </c:pt>
                <c:pt idx="4">
                  <c:v>Plan de negocios</c:v>
                </c:pt>
                <c:pt idx="5">
                  <c:v>Estadísticas para la toma de decisiones</c:v>
                </c:pt>
                <c:pt idx="6">
                  <c:v>Estudios de mercado</c:v>
                </c:pt>
                <c:pt idx="7">
                  <c:v> Inversión y Finanzas</c:v>
                </c:pt>
                <c:pt idx="8">
                  <c:v> Temas relacionados a seguros</c:v>
                </c:pt>
                <c:pt idx="9">
                  <c:v> Ventas pero con un buen nivel de los capacitadores</c:v>
                </c:pt>
                <c:pt idx="10">
                  <c:v> Importaciones y exportaciones</c:v>
                </c:pt>
              </c:strCache>
            </c:strRef>
          </c:cat>
          <c:val>
            <c:numRef>
              <c:f>'Resultados encuesta'!$G$439:$G$449</c:f>
              <c:numCache>
                <c:formatCode>###0</c:formatCode>
                <c:ptCount val="11"/>
                <c:pt idx="0">
                  <c:v>4</c:v>
                </c:pt>
                <c:pt idx="1">
                  <c:v>8</c:v>
                </c:pt>
                <c:pt idx="2">
                  <c:v>7</c:v>
                </c:pt>
                <c:pt idx="3">
                  <c:v>6</c:v>
                </c:pt>
                <c:pt idx="4">
                  <c:v>5</c:v>
                </c:pt>
                <c:pt idx="5">
                  <c:v>5</c:v>
                </c:pt>
                <c:pt idx="6">
                  <c:v>7</c:v>
                </c:pt>
                <c:pt idx="7">
                  <c:v>5</c:v>
                </c:pt>
                <c:pt idx="8">
                  <c:v>0</c:v>
                </c:pt>
                <c:pt idx="9">
                  <c:v>1</c:v>
                </c:pt>
                <c:pt idx="1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9C8-4EDA-A5FD-8A08B18CB24E}"/>
            </c:ext>
          </c:extLst>
        </c:ser>
        <c:ser>
          <c:idx val="2"/>
          <c:order val="2"/>
          <c:tx>
            <c:strRef>
              <c:f>'Resultados encuesta'!$H$438</c:f>
              <c:strCache>
                <c:ptCount val="1"/>
                <c:pt idx="0">
                  <c:v>Servicio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'Resultados encuesta'!$E$439:$E$449</c:f>
              <c:strCache>
                <c:ptCount val="11"/>
                <c:pt idx="0">
                  <c:v>Análisis de riesgo </c:v>
                </c:pt>
                <c:pt idx="1">
                  <c:v>Redes sociales publicidad</c:v>
                </c:pt>
                <c:pt idx="2">
                  <c:v>Recursos humanos</c:v>
                </c:pt>
                <c:pt idx="3">
                  <c:v>Impuestos</c:v>
                </c:pt>
                <c:pt idx="4">
                  <c:v>Plan de negocios</c:v>
                </c:pt>
                <c:pt idx="5">
                  <c:v>Estadísticas para la toma de decisiones</c:v>
                </c:pt>
                <c:pt idx="6">
                  <c:v>Estudios de mercado</c:v>
                </c:pt>
                <c:pt idx="7">
                  <c:v> Inversión y Finanzas</c:v>
                </c:pt>
                <c:pt idx="8">
                  <c:v> Temas relacionados a seguros</c:v>
                </c:pt>
                <c:pt idx="9">
                  <c:v> Ventas pero con un buen nivel de los capacitadores</c:v>
                </c:pt>
                <c:pt idx="10">
                  <c:v> Importaciones y exportaciones</c:v>
                </c:pt>
              </c:strCache>
            </c:strRef>
          </c:cat>
          <c:val>
            <c:numRef>
              <c:f>'Resultados encuesta'!$H$439:$H$449</c:f>
              <c:numCache>
                <c:formatCode>###0</c:formatCode>
                <c:ptCount val="11"/>
                <c:pt idx="0">
                  <c:v>9</c:v>
                </c:pt>
                <c:pt idx="1">
                  <c:v>6</c:v>
                </c:pt>
                <c:pt idx="2">
                  <c:v>4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4</c:v>
                </c:pt>
                <c:pt idx="7">
                  <c:v>8</c:v>
                </c:pt>
                <c:pt idx="8">
                  <c:v>1</c:v>
                </c:pt>
                <c:pt idx="9">
                  <c:v>1</c:v>
                </c:pt>
                <c:pt idx="10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9C8-4EDA-A5FD-8A08B18CB2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6580344"/>
        <c:axId val="316584656"/>
      </c:radarChart>
      <c:catAx>
        <c:axId val="316580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  <a:ea typeface="+mn-ea"/>
                <a:cs typeface="+mn-cs"/>
              </a:defRPr>
            </a:pPr>
            <a:endParaRPr lang="es-BO"/>
          </a:p>
        </c:txPr>
        <c:crossAx val="316584656"/>
        <c:crosses val="autoZero"/>
        <c:auto val="1"/>
        <c:lblAlgn val="ctr"/>
        <c:lblOffset val="100"/>
        <c:noMultiLvlLbl val="0"/>
      </c:catAx>
      <c:valAx>
        <c:axId val="3165846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40000"/>
                  <a:lumOff val="60000"/>
                </a:schemeClr>
              </a:solidFill>
              <a:round/>
            </a:ln>
            <a:effectLst/>
          </c:spPr>
        </c:majorGridlines>
        <c:numFmt formatCode="###0" sourceLinked="1"/>
        <c:majorTickMark val="none"/>
        <c:minorTickMark val="none"/>
        <c:tickLblPos val="nextTo"/>
        <c:crossAx val="316580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accent1">
                  <a:lumMod val="25000"/>
                </a:schemeClr>
              </a:solidFill>
              <a:latin typeface="Abel" panose="02000506030000020004" pitchFamily="2" charset="0"/>
              <a:ea typeface="+mn-ea"/>
              <a:cs typeface="+mn-cs"/>
            </a:defRPr>
          </a:pPr>
          <a:endParaRPr lang="es-B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BO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'Resultados encuesta'!$F$454</c:f>
              <c:strCache>
                <c:ptCount val="1"/>
                <c:pt idx="0">
                  <c:v>Industria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'Resultados encuesta'!$E$455:$E$462</c:f>
              <c:strCache>
                <c:ptCount val="8"/>
                <c:pt idx="0">
                  <c:v>Acceso a recursos financieros</c:v>
                </c:pt>
                <c:pt idx="1">
                  <c:v>Acceso a mano de obra calificada</c:v>
                </c:pt>
                <c:pt idx="2">
                  <c:v>Acceso a tecnología</c:v>
                </c:pt>
                <c:pt idx="3">
                  <c:v>Protección a la industria local</c:v>
                </c:pt>
                <c:pt idx="4">
                  <c:v>Materia prima</c:v>
                </c:pt>
                <c:pt idx="5">
                  <c:v>Provisión de energía a costos competitivos</c:v>
                </c:pt>
                <c:pt idx="6">
                  <c:v>Mecanización</c:v>
                </c:pt>
                <c:pt idx="7">
                  <c:v>Acceso a mano de obra calificada</c:v>
                </c:pt>
              </c:strCache>
            </c:strRef>
          </c:cat>
          <c:val>
            <c:numRef>
              <c:f>'Resultados encuesta'!$F$455:$F$462</c:f>
              <c:numCache>
                <c:formatCode>###0</c:formatCode>
                <c:ptCount val="8"/>
                <c:pt idx="0">
                  <c:v>4</c:v>
                </c:pt>
                <c:pt idx="1">
                  <c:v>0</c:v>
                </c:pt>
                <c:pt idx="2">
                  <c:v>3</c:v>
                </c:pt>
                <c:pt idx="3">
                  <c:v>7</c:v>
                </c:pt>
                <c:pt idx="4">
                  <c:v>1</c:v>
                </c:pt>
                <c:pt idx="5">
                  <c:v>4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FF0-45B3-9EAD-06D7C9A9AD26}"/>
            </c:ext>
          </c:extLst>
        </c:ser>
        <c:ser>
          <c:idx val="1"/>
          <c:order val="1"/>
          <c:tx>
            <c:strRef>
              <c:f>'Resultados encuesta'!$G$454</c:f>
              <c:strCache>
                <c:ptCount val="1"/>
                <c:pt idx="0">
                  <c:v>Comercio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'Resultados encuesta'!$E$455:$E$462</c:f>
              <c:strCache>
                <c:ptCount val="8"/>
                <c:pt idx="0">
                  <c:v>Acceso a recursos financieros</c:v>
                </c:pt>
                <c:pt idx="1">
                  <c:v>Acceso a mano de obra calificada</c:v>
                </c:pt>
                <c:pt idx="2">
                  <c:v>Acceso a tecnología</c:v>
                </c:pt>
                <c:pt idx="3">
                  <c:v>Protección a la industria local</c:v>
                </c:pt>
                <c:pt idx="4">
                  <c:v>Materia prima</c:v>
                </c:pt>
                <c:pt idx="5">
                  <c:v>Provisión de energía a costos competitivos</c:v>
                </c:pt>
                <c:pt idx="6">
                  <c:v>Mecanización</c:v>
                </c:pt>
                <c:pt idx="7">
                  <c:v>Acceso a mano de obra calificada</c:v>
                </c:pt>
              </c:strCache>
            </c:strRef>
          </c:cat>
          <c:val>
            <c:numRef>
              <c:f>'Resultados encuesta'!$G$455:$G$462</c:f>
              <c:numCache>
                <c:formatCode>###0</c:formatCode>
                <c:ptCount val="8"/>
                <c:pt idx="0">
                  <c:v>6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FF0-45B3-9EAD-06D7C9A9AD26}"/>
            </c:ext>
          </c:extLst>
        </c:ser>
        <c:ser>
          <c:idx val="2"/>
          <c:order val="2"/>
          <c:tx>
            <c:strRef>
              <c:f>'Resultados encuesta'!$H$454</c:f>
              <c:strCache>
                <c:ptCount val="1"/>
                <c:pt idx="0">
                  <c:v>Servicio</c:v>
                </c:pt>
              </c:strCache>
            </c:strRef>
          </c:tx>
          <c:spPr>
            <a:ln w="28575" cap="rnd">
              <a:solidFill>
                <a:schemeClr val="accent3">
                  <a:lumMod val="2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'Resultados encuesta'!$E$455:$E$462</c:f>
              <c:strCache>
                <c:ptCount val="8"/>
                <c:pt idx="0">
                  <c:v>Acceso a recursos financieros</c:v>
                </c:pt>
                <c:pt idx="1">
                  <c:v>Acceso a mano de obra calificada</c:v>
                </c:pt>
                <c:pt idx="2">
                  <c:v>Acceso a tecnología</c:v>
                </c:pt>
                <c:pt idx="3">
                  <c:v>Protección a la industria local</c:v>
                </c:pt>
                <c:pt idx="4">
                  <c:v>Materia prima</c:v>
                </c:pt>
                <c:pt idx="5">
                  <c:v>Provisión de energía a costos competitivos</c:v>
                </c:pt>
                <c:pt idx="6">
                  <c:v>Mecanización</c:v>
                </c:pt>
                <c:pt idx="7">
                  <c:v>Acceso a mano de obra calificada</c:v>
                </c:pt>
              </c:strCache>
            </c:strRef>
          </c:cat>
          <c:val>
            <c:numRef>
              <c:f>'Resultados encuesta'!$H$455:$H$462</c:f>
              <c:numCache>
                <c:formatCode>###0</c:formatCode>
                <c:ptCount val="8"/>
                <c:pt idx="0">
                  <c:v>2</c:v>
                </c:pt>
                <c:pt idx="1">
                  <c:v>1</c:v>
                </c:pt>
                <c:pt idx="2">
                  <c:v>4</c:v>
                </c:pt>
                <c:pt idx="3">
                  <c:v>9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FF0-45B3-9EAD-06D7C9A9AD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6585048"/>
        <c:axId val="316585440"/>
      </c:radarChart>
      <c:catAx>
        <c:axId val="316585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1">
                    <a:lumMod val="25000"/>
                  </a:schemeClr>
                </a:solidFill>
                <a:latin typeface="Abel" panose="02000506030000020004" pitchFamily="2" charset="0"/>
                <a:ea typeface="+mn-ea"/>
                <a:cs typeface="+mn-cs"/>
              </a:defRPr>
            </a:pPr>
            <a:endParaRPr lang="es-BO"/>
          </a:p>
        </c:txPr>
        <c:crossAx val="316585440"/>
        <c:crosses val="autoZero"/>
        <c:auto val="1"/>
        <c:lblAlgn val="ctr"/>
        <c:lblOffset val="100"/>
        <c:noMultiLvlLbl val="0"/>
      </c:catAx>
      <c:valAx>
        <c:axId val="3165854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accent1">
                  <a:lumMod val="90000"/>
                </a:schemeClr>
              </a:solidFill>
              <a:round/>
            </a:ln>
            <a:effectLst/>
          </c:spPr>
        </c:majorGridlines>
        <c:numFmt formatCode="###0" sourceLinked="1"/>
        <c:majorTickMark val="none"/>
        <c:minorTickMark val="none"/>
        <c:tickLblPos val="nextTo"/>
        <c:crossAx val="316585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accent1">
                  <a:lumMod val="25000"/>
                </a:schemeClr>
              </a:solidFill>
              <a:latin typeface="Abel" panose="02000506030000020004" pitchFamily="2" charset="0"/>
              <a:ea typeface="+mn-ea"/>
              <a:cs typeface="+mn-cs"/>
            </a:defRPr>
          </a:pPr>
          <a:endParaRPr lang="es-B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B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90"/>
      <c:rotY val="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954-474E-A606-49E3539C32DC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954-474E-A606-49E3539C32DC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954-474E-A606-49E3539C32DC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954-474E-A606-49E3539C32DC}"/>
              </c:ext>
            </c:extLst>
          </c:dPt>
          <c:dLbls>
            <c:dLbl>
              <c:idx val="0"/>
              <c:layout>
                <c:manualLayout>
                  <c:x val="3.5559470611005811E-2"/>
                  <c:y val="3.28203918330433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954-474E-A606-49E3539C32D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5947850868151084E-2"/>
                  <c:y val="2.890874595731804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954-474E-A606-49E3539C32D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7646637221560583E-2"/>
                  <c:y val="3.310153646524521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954-474E-A606-49E3539C32D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3060857339054263E-2"/>
                  <c:y val="2.4968789013732834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E954-474E-A606-49E3539C32DC}"/>
                </c:ext>
                <c:ext xmlns:c15="http://schemas.microsoft.com/office/drawing/2012/chart" uri="{CE6537A1-D6FC-4f65-9D91-7224C49458BB}"/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accent3"/>
                    </a:solidFill>
                    <a:effectLst/>
                    <a:latin typeface="Roboto" panose="02000000000000000000" pitchFamily="2" charset="0"/>
                    <a:ea typeface="Roboto" panose="02000000000000000000" pitchFamily="2" charset="0"/>
                    <a:cs typeface="+mn-cs"/>
                  </a:defRPr>
                </a:pPr>
                <a:endParaRPr lang="es-BO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2857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'Resultados encuesta'!$B$16:$B$19</c:f>
              <c:strCache>
                <c:ptCount val="4"/>
                <c:pt idx="0">
                  <c:v>S.R.L</c:v>
                </c:pt>
                <c:pt idx="1">
                  <c:v>Unipersonal</c:v>
                </c:pt>
                <c:pt idx="2">
                  <c:v>Ltda</c:v>
                </c:pt>
                <c:pt idx="3">
                  <c:v>S.A</c:v>
                </c:pt>
              </c:strCache>
            </c:strRef>
          </c:cat>
          <c:val>
            <c:numRef>
              <c:f>'Resultados encuesta'!$C$16:$C$19</c:f>
              <c:numCache>
                <c:formatCode>###0</c:formatCode>
                <c:ptCount val="4"/>
                <c:pt idx="0">
                  <c:v>25</c:v>
                </c:pt>
                <c:pt idx="1">
                  <c:v>21</c:v>
                </c:pt>
                <c:pt idx="2">
                  <c:v>1</c:v>
                </c:pt>
                <c:pt idx="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954-474E-A606-49E3539C32D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B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B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'Resultados encuesta'!$E$69:$E$76</c:f>
              <c:strCache>
                <c:ptCount val="8"/>
                <c:pt idx="0">
                  <c:v> Consensuar soluciones en temas comunes </c:v>
                </c:pt>
                <c:pt idx="1">
                  <c:v>Apoyo mutuo entre empresas </c:v>
                </c:pt>
                <c:pt idx="2">
                  <c:v>Por la importancia de estar organizados </c:v>
                </c:pt>
                <c:pt idx="3">
                  <c:v> Representatividad con clientes; proveedores y sector público </c:v>
                </c:pt>
                <c:pt idx="4">
                  <c:v>Por los beneficios percibidos</c:v>
                </c:pt>
                <c:pt idx="5">
                  <c:v>proveedores y sector público</c:v>
                </c:pt>
                <c:pt idx="6">
                  <c:v>Por no quedar afuera de los acuerdos con los del sector</c:v>
                </c:pt>
                <c:pt idx="7">
                  <c:v>Establecer referencias de precios para las ventas de diferentes productos</c:v>
                </c:pt>
              </c:strCache>
            </c:strRef>
          </c:cat>
          <c:val>
            <c:numRef>
              <c:f>'Resultados encuesta'!$F$69:$F$76</c:f>
              <c:numCache>
                <c:formatCode>0%</c:formatCode>
                <c:ptCount val="8"/>
                <c:pt idx="0">
                  <c:v>0.43859649122807015</c:v>
                </c:pt>
                <c:pt idx="1">
                  <c:v>0.43859649122807015</c:v>
                </c:pt>
                <c:pt idx="2">
                  <c:v>0.36842105263157893</c:v>
                </c:pt>
                <c:pt idx="3">
                  <c:v>0.33333333333333331</c:v>
                </c:pt>
                <c:pt idx="4">
                  <c:v>0.21052631578947367</c:v>
                </c:pt>
                <c:pt idx="5">
                  <c:v>0.19298245614035087</c:v>
                </c:pt>
                <c:pt idx="6">
                  <c:v>0.10526315789473684</c:v>
                </c:pt>
                <c:pt idx="7">
                  <c:v>8.771929824561403E-2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1C4-462E-BE88-8C7551F2F6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5812008"/>
        <c:axId val="315812392"/>
      </c:barChart>
      <c:catAx>
        <c:axId val="315812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sz="1050" b="0" i="0" u="none" strike="noStrike" kern="1200" baseline="0">
                <a:solidFill>
                  <a:schemeClr val="accent1">
                    <a:lumMod val="25000"/>
                  </a:schemeClr>
                </a:solidFill>
                <a:latin typeface="Abel" panose="02000506030000020004" pitchFamily="2" charset="0"/>
                <a:ea typeface="Roboto" panose="02000000000000000000" pitchFamily="2" charset="0"/>
                <a:cs typeface="+mn-cs"/>
              </a:defRPr>
            </a:pPr>
            <a:endParaRPr lang="es-BO"/>
          </a:p>
        </c:txPr>
        <c:crossAx val="315812392"/>
        <c:crosses val="autoZero"/>
        <c:auto val="1"/>
        <c:lblAlgn val="ctr"/>
        <c:lblOffset val="100"/>
        <c:noMultiLvlLbl val="0"/>
      </c:catAx>
      <c:valAx>
        <c:axId val="315812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40000"/>
                  <a:lumOff val="6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25000"/>
                  </a:schemeClr>
                </a:solidFill>
                <a:latin typeface="Abel Pro" panose="02000506030000020004" pitchFamily="2" charset="0"/>
                <a:ea typeface="+mn-ea"/>
                <a:cs typeface="+mn-cs"/>
              </a:defRPr>
            </a:pPr>
            <a:endParaRPr lang="es-BO"/>
          </a:p>
        </c:txPr>
        <c:crossAx val="315812008"/>
        <c:crosses val="autoZero"/>
        <c:crossBetween val="between"/>
      </c:valAx>
      <c:spPr>
        <a:noFill/>
        <a:ln>
          <a:solidFill>
            <a:schemeClr val="tx2">
              <a:lumMod val="75000"/>
            </a:schemeClr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B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B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'Resultados encuesta'!$E$112:$E$122</c:f>
              <c:strCache>
                <c:ptCount val="11"/>
                <c:pt idx="0">
                  <c:v>Estadísticas para la toma de decisiones</c:v>
                </c:pt>
                <c:pt idx="1">
                  <c:v>Estudios de mercado</c:v>
                </c:pt>
                <c:pt idx="2">
                  <c:v>Análisis de riesgo como necesidad de capacitación</c:v>
                </c:pt>
                <c:pt idx="3">
                  <c:v>Impuestos</c:v>
                </c:pt>
                <c:pt idx="4">
                  <c:v>Redes sociales publicidad</c:v>
                </c:pt>
                <c:pt idx="5">
                  <c:v> Inversión y Finanzas</c:v>
                </c:pt>
                <c:pt idx="6">
                  <c:v>Recursos humanos</c:v>
                </c:pt>
                <c:pt idx="7">
                  <c:v>Plan de negocios</c:v>
                </c:pt>
                <c:pt idx="8">
                  <c:v> Importaciones y exportaciones</c:v>
                </c:pt>
                <c:pt idx="9">
                  <c:v> Ventas pero con un buen nivel de los capacitadores</c:v>
                </c:pt>
                <c:pt idx="10">
                  <c:v> Temas relacionados a seguros</c:v>
                </c:pt>
              </c:strCache>
            </c:strRef>
          </c:cat>
          <c:val>
            <c:numRef>
              <c:f>'Resultados encuesta'!$F$112:$F$122</c:f>
              <c:numCache>
                <c:formatCode>0%</c:formatCode>
                <c:ptCount val="11"/>
                <c:pt idx="0">
                  <c:v>0.36842105263157893</c:v>
                </c:pt>
                <c:pt idx="1">
                  <c:v>0.36842105263157893</c:v>
                </c:pt>
                <c:pt idx="2">
                  <c:v>0.35087719298245612</c:v>
                </c:pt>
                <c:pt idx="3">
                  <c:v>0.35087719298245612</c:v>
                </c:pt>
                <c:pt idx="4">
                  <c:v>0.33333333333333331</c:v>
                </c:pt>
                <c:pt idx="5">
                  <c:v>0.33333333333333331</c:v>
                </c:pt>
                <c:pt idx="6">
                  <c:v>0.26315789473684209</c:v>
                </c:pt>
                <c:pt idx="7">
                  <c:v>0.22807017543859648</c:v>
                </c:pt>
                <c:pt idx="8">
                  <c:v>0.14035087719298245</c:v>
                </c:pt>
                <c:pt idx="9">
                  <c:v>5.2631578947368418E-2</c:v>
                </c:pt>
                <c:pt idx="10">
                  <c:v>1.7543859649122806E-2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D4F-465D-9EF7-0FD06B0C05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6"/>
        <c:overlap val="3"/>
        <c:axId val="311863776"/>
        <c:axId val="311864160"/>
      </c:barChart>
      <c:catAx>
        <c:axId val="311863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bel Pro" panose="02000506030000020004" pitchFamily="2" charset="0"/>
                <a:ea typeface="+mn-ea"/>
                <a:cs typeface="+mn-cs"/>
              </a:defRPr>
            </a:pPr>
            <a:endParaRPr lang="es-BO"/>
          </a:p>
        </c:txPr>
        <c:crossAx val="311864160"/>
        <c:crosses val="autoZero"/>
        <c:auto val="1"/>
        <c:lblAlgn val="ctr"/>
        <c:lblOffset val="100"/>
        <c:noMultiLvlLbl val="0"/>
      </c:catAx>
      <c:valAx>
        <c:axId val="3118641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60000"/>
                  <a:lumOff val="4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bg2">
                    <a:lumMod val="75000"/>
                  </a:schemeClr>
                </a:solidFill>
                <a:latin typeface="Abel Pro" panose="02000506030000020004" pitchFamily="2" charset="0"/>
                <a:ea typeface="+mn-ea"/>
                <a:cs typeface="+mn-cs"/>
              </a:defRPr>
            </a:pPr>
            <a:endParaRPr lang="es-BO"/>
          </a:p>
        </c:txPr>
        <c:crossAx val="311863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B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B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'Resultados encuesta'!$E$142:$E$144</c:f>
              <c:strCache>
                <c:ptCount val="3"/>
                <c:pt idx="0">
                  <c:v>Particulares o privados</c:v>
                </c:pt>
                <c:pt idx="1">
                  <c:v>Contratistas</c:v>
                </c:pt>
                <c:pt idx="2">
                  <c:v>Instituciones públicas</c:v>
                </c:pt>
              </c:strCache>
            </c:strRef>
          </c:cat>
          <c:val>
            <c:numRef>
              <c:f>'Resultados encuesta'!$F$142:$F$144</c:f>
              <c:numCache>
                <c:formatCode>0%</c:formatCode>
                <c:ptCount val="3"/>
                <c:pt idx="0">
                  <c:v>0.94736842105263153</c:v>
                </c:pt>
                <c:pt idx="1">
                  <c:v>0.21052631578947367</c:v>
                </c:pt>
                <c:pt idx="2">
                  <c:v>0.19298245614035087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0BD-4767-8928-ABE7E6144F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3948352"/>
        <c:axId val="313948744"/>
      </c:barChart>
      <c:catAx>
        <c:axId val="313948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bel Pro" panose="02000506030000020004" pitchFamily="2" charset="0"/>
                <a:ea typeface="+mn-ea"/>
                <a:cs typeface="+mn-cs"/>
              </a:defRPr>
            </a:pPr>
            <a:endParaRPr lang="es-BO"/>
          </a:p>
        </c:txPr>
        <c:crossAx val="313948744"/>
        <c:crosses val="autoZero"/>
        <c:auto val="1"/>
        <c:lblAlgn val="ctr"/>
        <c:lblOffset val="100"/>
        <c:noMultiLvlLbl val="0"/>
      </c:catAx>
      <c:valAx>
        <c:axId val="3139487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25000"/>
                  <a:lumOff val="7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bg2">
                    <a:lumMod val="75000"/>
                  </a:schemeClr>
                </a:solidFill>
                <a:latin typeface="Abel Pro" panose="02000506030000020004" pitchFamily="2" charset="0"/>
                <a:ea typeface="+mn-ea"/>
                <a:cs typeface="+mn-cs"/>
              </a:defRPr>
            </a:pPr>
            <a:endParaRPr lang="es-BO"/>
          </a:p>
        </c:txPr>
        <c:crossAx val="313948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B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90"/>
      <c:rotY val="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63A-4AB6-B76B-1332F2BE3123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63A-4AB6-B76B-1332F2BE3123}"/>
              </c:ext>
            </c:extLst>
          </c:dPt>
          <c:dLbls>
            <c:dLbl>
              <c:idx val="0"/>
              <c:layout>
                <c:manualLayout>
                  <c:x val="-0.14471473013342467"/>
                  <c:y val="-6.884687871565302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63A-4AB6-B76B-1332F2BE3123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4160514405229321"/>
                  <c:y val="7.28175888782675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accent3"/>
                      </a:solidFill>
                      <a:latin typeface="Abel Pro" panose="02000506030000020004" pitchFamily="2" charset="0"/>
                      <a:ea typeface="+mn-ea"/>
                      <a:cs typeface="+mn-cs"/>
                    </a:defRPr>
                  </a:pPr>
                  <a:endParaRPr lang="es-BO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63A-4AB6-B76B-1332F2BE312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2">
                        <a:lumMod val="75000"/>
                      </a:schemeClr>
                    </a:solidFill>
                    <a:latin typeface="Abel Pro" panose="02000506030000020004" pitchFamily="2" charset="0"/>
                    <a:ea typeface="+mn-ea"/>
                    <a:cs typeface="+mn-cs"/>
                  </a:defRPr>
                </a:pPr>
                <a:endParaRPr lang="es-BO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'Resultados encuesta'!$B$159:$B$160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'Resultados encuesta'!$C$159:$C$160</c:f>
              <c:numCache>
                <c:formatCode>###0</c:formatCode>
                <c:ptCount val="2"/>
                <c:pt idx="0">
                  <c:v>36</c:v>
                </c:pt>
                <c:pt idx="1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63A-4AB6-B76B-1332F2BE31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B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59619538494353"/>
          <c:y val="4.7951517559520436E-2"/>
          <c:w val="0.54636753512830671"/>
          <c:h val="0.873371107860127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B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'Resultados encuesta'!$E$180:$E$186</c:f>
              <c:strCache>
                <c:ptCount val="7"/>
                <c:pt idx="0">
                  <c:v>Protección a la industria local</c:v>
                </c:pt>
                <c:pt idx="1">
                  <c:v>Acceso a recursos financieros</c:v>
                </c:pt>
                <c:pt idx="2">
                  <c:v>Acceso a tecnología</c:v>
                </c:pt>
                <c:pt idx="3">
                  <c:v>Provisión de energía a costos competitivos</c:v>
                </c:pt>
                <c:pt idx="4">
                  <c:v>Acceso a mano de obra calificada</c:v>
                </c:pt>
                <c:pt idx="5">
                  <c:v>Materia prima</c:v>
                </c:pt>
                <c:pt idx="6">
                  <c:v>Mecanización</c:v>
                </c:pt>
              </c:strCache>
            </c:strRef>
          </c:cat>
          <c:val>
            <c:numRef>
              <c:f>'Resultados encuesta'!$G$180:$G$186</c:f>
              <c:numCache>
                <c:formatCode>0%</c:formatCode>
                <c:ptCount val="7"/>
                <c:pt idx="0">
                  <c:v>0.35087719298245612</c:v>
                </c:pt>
                <c:pt idx="1">
                  <c:v>0.21052631578947367</c:v>
                </c:pt>
                <c:pt idx="2">
                  <c:v>0.19298245614035087</c:v>
                </c:pt>
                <c:pt idx="3">
                  <c:v>0.10526315789473684</c:v>
                </c:pt>
                <c:pt idx="4">
                  <c:v>7.0175438596491224E-2</c:v>
                </c:pt>
                <c:pt idx="5">
                  <c:v>3.5087719298245612E-2</c:v>
                </c:pt>
                <c:pt idx="6">
                  <c:v>3.5087719298245612E-2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FBD-4281-9FC0-C78887BA62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3946392"/>
        <c:axId val="313946784"/>
      </c:barChart>
      <c:catAx>
        <c:axId val="3139463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bel Pro" panose="02000506030000020004" pitchFamily="2" charset="0"/>
                <a:ea typeface="+mn-ea"/>
                <a:cs typeface="+mn-cs"/>
              </a:defRPr>
            </a:pPr>
            <a:endParaRPr lang="es-BO"/>
          </a:p>
        </c:txPr>
        <c:crossAx val="313946784"/>
        <c:crosses val="autoZero"/>
        <c:auto val="1"/>
        <c:lblAlgn val="ctr"/>
        <c:lblOffset val="100"/>
        <c:noMultiLvlLbl val="0"/>
      </c:catAx>
      <c:valAx>
        <c:axId val="3139467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2">
                  <a:lumMod val="40000"/>
                  <a:lumOff val="6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2">
                    <a:lumMod val="75000"/>
                  </a:schemeClr>
                </a:solidFill>
                <a:latin typeface="Abel Pro" panose="02000506030000020004" pitchFamily="2" charset="0"/>
                <a:ea typeface="+mn-ea"/>
                <a:cs typeface="+mn-cs"/>
              </a:defRPr>
            </a:pPr>
            <a:endParaRPr lang="es-BO"/>
          </a:p>
        </c:txPr>
        <c:crossAx val="313946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B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bel Pro" panose="02000506030000020004" pitchFamily="2" charset="0"/>
                    <a:ea typeface="+mn-ea"/>
                    <a:cs typeface="+mn-cs"/>
                  </a:defRPr>
                </a:pPr>
                <a:endParaRPr lang="es-B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'Resultados encuesta'!$E$210:$E$213</c:f>
              <c:strCache>
                <c:ptCount val="4"/>
                <c:pt idx="0">
                  <c:v>Mercado de la ciudad de Tarija </c:v>
                </c:pt>
                <c:pt idx="1">
                  <c:v> Mercado del interior del país</c:v>
                </c:pt>
                <c:pt idx="2">
                  <c:v> Mercado de las provincias</c:v>
                </c:pt>
                <c:pt idx="3">
                  <c:v> Mercado del exterior</c:v>
                </c:pt>
              </c:strCache>
            </c:strRef>
          </c:cat>
          <c:val>
            <c:numRef>
              <c:f>'Resultados encuesta'!$F$210:$F$213</c:f>
              <c:numCache>
                <c:formatCode>0%</c:formatCode>
                <c:ptCount val="4"/>
                <c:pt idx="0">
                  <c:v>0.91228070175438591</c:v>
                </c:pt>
                <c:pt idx="1">
                  <c:v>0.57894736842105265</c:v>
                </c:pt>
                <c:pt idx="2">
                  <c:v>0.54385964912280704</c:v>
                </c:pt>
                <c:pt idx="3">
                  <c:v>1.7543859649122806E-2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5D-43A7-B65C-03F195185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3947568"/>
        <c:axId val="313947960"/>
      </c:barChart>
      <c:catAx>
        <c:axId val="313947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BO"/>
          </a:p>
        </c:txPr>
        <c:crossAx val="313947960"/>
        <c:crosses val="autoZero"/>
        <c:auto val="1"/>
        <c:lblAlgn val="ctr"/>
        <c:lblOffset val="100"/>
        <c:noMultiLvlLbl val="0"/>
      </c:catAx>
      <c:valAx>
        <c:axId val="3139479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75000"/>
                  </a:schemeClr>
                </a:solidFill>
                <a:latin typeface="Abel Pro" panose="02000506030000020004" pitchFamily="2" charset="0"/>
                <a:ea typeface="+mn-ea"/>
                <a:cs typeface="+mn-cs"/>
              </a:defRPr>
            </a:pPr>
            <a:endParaRPr lang="es-BO"/>
          </a:p>
        </c:txPr>
        <c:crossAx val="313947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BO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237288135593216E-2"/>
                  <c:y val="-3.97834566982315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B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AFD-48C1-8E6D-FCE11CA37617}"/>
                </c:ext>
                <c:ext xmlns:c15="http://schemas.microsoft.com/office/drawing/2012/chart" uri="{CE6537A1-D6FC-4f65-9D91-7224C49458BB}">
                  <c15:layout>
                    <c:manualLayout>
                      <c:w val="7.0413219004404101E-2"/>
                      <c:h val="6.8032389394503262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B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'Resultados encuesta'!$B$226:$B$229</c:f>
              <c:strCache>
                <c:ptCount val="4"/>
                <c:pt idx="0">
                  <c:v>20%</c:v>
                </c:pt>
                <c:pt idx="1">
                  <c:v>40%</c:v>
                </c:pt>
                <c:pt idx="2">
                  <c:v>60%</c:v>
                </c:pt>
                <c:pt idx="3">
                  <c:v>100%</c:v>
                </c:pt>
              </c:strCache>
            </c:strRef>
          </c:cat>
          <c:val>
            <c:numRef>
              <c:f>'Resultados encuesta'!$D$226:$D$229</c:f>
              <c:numCache>
                <c:formatCode>0%</c:formatCode>
                <c:ptCount val="4"/>
                <c:pt idx="0">
                  <c:v>8.771929824561403E-2</c:v>
                </c:pt>
                <c:pt idx="1">
                  <c:v>7.0175438596491224E-2</c:v>
                </c:pt>
                <c:pt idx="2">
                  <c:v>0.68421052631578949</c:v>
                </c:pt>
                <c:pt idx="3">
                  <c:v>0.15789473684210525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4F6-41EA-8EE9-92520B11AE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3949528"/>
        <c:axId val="313944040"/>
      </c:barChart>
      <c:catAx>
        <c:axId val="3139495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2">
                    <a:lumMod val="75000"/>
                  </a:schemeClr>
                </a:solidFill>
                <a:latin typeface="Abel Pro" panose="02000506030000020004" pitchFamily="2" charset="0"/>
                <a:ea typeface="+mn-ea"/>
                <a:cs typeface="+mn-cs"/>
              </a:defRPr>
            </a:pPr>
            <a:endParaRPr lang="es-BO"/>
          </a:p>
        </c:txPr>
        <c:crossAx val="313944040"/>
        <c:crosses val="autoZero"/>
        <c:auto val="1"/>
        <c:lblAlgn val="ctr"/>
        <c:lblOffset val="100"/>
        <c:noMultiLvlLbl val="0"/>
      </c:catAx>
      <c:valAx>
        <c:axId val="3139440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25000"/>
                  <a:lumOff val="7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75000"/>
                  </a:schemeClr>
                </a:solidFill>
                <a:latin typeface="Abel Pro" panose="02000506030000020004" pitchFamily="2" charset="0"/>
                <a:ea typeface="+mn-ea"/>
                <a:cs typeface="+mn-cs"/>
              </a:defRPr>
            </a:pPr>
            <a:endParaRPr lang="es-BO"/>
          </a:p>
        </c:txPr>
        <c:crossAx val="313949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B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10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1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14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1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1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4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5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8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9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843114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4dfce81f19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4dfce81f19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47042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1" name="Google Shape;1251;g571f33f51b_1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2" name="Google Shape;1252;g571f33f51b_1_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48551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1" name="Google Shape;1251;g571f33f51b_1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2" name="Google Shape;1252;g571f33f51b_1_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507230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1" name="Google Shape;1251;g571f33f51b_1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2" name="Google Shape;1252;g571f33f51b_1_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17704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1" name="Google Shape;1251;g571f33f51b_1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2" name="Google Shape;1252;g571f33f51b_1_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44352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1" name="Google Shape;1251;g571f33f51b_1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2" name="Google Shape;1252;g571f33f51b_1_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94607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1" name="Google Shape;1251;g571f33f51b_1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2" name="Google Shape;1252;g571f33f51b_1_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65495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1" name="Google Shape;1251;g571f33f51b_1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2" name="Google Shape;1252;g571f33f51b_1_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32576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1" name="Google Shape;1251;g571f33f51b_1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2" name="Google Shape;1252;g571f33f51b_1_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95423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1" name="Google Shape;1251;g571f33f51b_1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2" name="Google Shape;1252;g571f33f51b_1_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079303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1" name="Google Shape;1251;g571f33f51b_1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2" name="Google Shape;1252;g571f33f51b_1_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4003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g5465e7bc0b_1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3" name="Google Shape;493;g5465e7bc0b_1_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92090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1" name="Google Shape;1251;g571f33f51b_1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2" name="Google Shape;1252;g571f33f51b_1_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7890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g5465e7bc0b_1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8" name="Google Shape;558;g5465e7bc0b_1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7227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g4dfce81f19_0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7" name="Google Shape;727;g4dfce81f19_0_1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4977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1" name="Google Shape;1251;g571f33f51b_1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2" name="Google Shape;1252;g571f33f51b_1_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303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1" name="Google Shape;1251;g571f33f51b_1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2" name="Google Shape;1252;g571f33f51b_1_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32430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1" name="Google Shape;1251;g571f33f51b_1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2" name="Google Shape;1252;g571f33f51b_1_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0346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1" name="Google Shape;1251;g571f33f51b_1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2" name="Google Shape;1252;g571f33f51b_1_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01900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1" name="Google Shape;1251;g571f33f51b_1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2" name="Google Shape;1252;g571f33f51b_1_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164231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1" name="Google Shape;1251;g571f33f51b_1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2" name="Google Shape;1252;g571f33f51b_1_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79002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>
  <p:cSld name="CUSTOM_7">
    <p:bg>
      <p:bgPr>
        <a:solidFill>
          <a:srgbClr val="EFEFEF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flipH="1">
            <a:off x="-7075" y="4660135"/>
            <a:ext cx="9151075" cy="48324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818614" y="1392125"/>
            <a:ext cx="3527100" cy="20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4875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6000"/>
              <a:buFont typeface="Josefin Sans"/>
              <a:buNone/>
              <a:defRPr sz="4500" b="1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6000"/>
              <a:buFont typeface="Josefin Sans"/>
              <a:buNone/>
              <a:defRPr sz="4500" b="1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6000"/>
              <a:buFont typeface="Josefin Sans"/>
              <a:buNone/>
              <a:defRPr sz="4500" b="1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6000"/>
              <a:buFont typeface="Josefin Sans"/>
              <a:buNone/>
              <a:defRPr sz="4500" b="1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6000"/>
              <a:buFont typeface="Josefin Sans"/>
              <a:buNone/>
              <a:defRPr sz="4500" b="1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6000"/>
              <a:buFont typeface="Josefin Sans"/>
              <a:buNone/>
              <a:defRPr sz="4500" b="1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6000"/>
              <a:buFont typeface="Josefin Sans"/>
              <a:buNone/>
              <a:defRPr sz="4500" b="1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6000"/>
              <a:buFont typeface="Josefin Sans"/>
              <a:buNone/>
              <a:defRPr sz="4500" b="1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5013313" y="3277126"/>
            <a:ext cx="3332400" cy="336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rgbClr val="EFEFEF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 Condensed ExtraLight"/>
              <a:buNone/>
              <a:defRPr sz="2100">
                <a:latin typeface="Fira Sans Condensed ExtraLight"/>
                <a:ea typeface="Fira Sans Condensed ExtraLight"/>
                <a:cs typeface="Fira Sans Condensed ExtraLight"/>
                <a:sym typeface="Fira Sans Condensed ExtraLight"/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 Condensed ExtraLight"/>
              <a:buNone/>
              <a:defRPr sz="2100">
                <a:latin typeface="Fira Sans Condensed ExtraLight"/>
                <a:ea typeface="Fira Sans Condensed ExtraLight"/>
                <a:cs typeface="Fira Sans Condensed ExtraLight"/>
                <a:sym typeface="Fira Sans Condensed ExtraLight"/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 Condensed ExtraLight"/>
              <a:buNone/>
              <a:defRPr sz="2100">
                <a:latin typeface="Fira Sans Condensed ExtraLight"/>
                <a:ea typeface="Fira Sans Condensed ExtraLight"/>
                <a:cs typeface="Fira Sans Condensed ExtraLight"/>
                <a:sym typeface="Fira Sans Condensed ExtraLight"/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 Condensed ExtraLight"/>
              <a:buNone/>
              <a:defRPr sz="2100">
                <a:latin typeface="Fira Sans Condensed ExtraLight"/>
                <a:ea typeface="Fira Sans Condensed ExtraLight"/>
                <a:cs typeface="Fira Sans Condensed ExtraLight"/>
                <a:sym typeface="Fira Sans Condensed ExtraLight"/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 Condensed ExtraLight"/>
              <a:buNone/>
              <a:defRPr sz="2100">
                <a:latin typeface="Fira Sans Condensed ExtraLight"/>
                <a:ea typeface="Fira Sans Condensed ExtraLight"/>
                <a:cs typeface="Fira Sans Condensed ExtraLight"/>
                <a:sym typeface="Fira Sans Condensed ExtraLight"/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 Condensed ExtraLight"/>
              <a:buNone/>
              <a:defRPr sz="2100">
                <a:latin typeface="Fira Sans Condensed ExtraLight"/>
                <a:ea typeface="Fira Sans Condensed ExtraLight"/>
                <a:cs typeface="Fira Sans Condensed ExtraLight"/>
                <a:sym typeface="Fira Sans Condensed ExtraLight"/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 Condensed ExtraLight"/>
              <a:buNone/>
              <a:defRPr sz="2100">
                <a:latin typeface="Fira Sans Condensed ExtraLight"/>
                <a:ea typeface="Fira Sans Condensed ExtraLight"/>
                <a:cs typeface="Fira Sans Condensed ExtraLight"/>
                <a:sym typeface="Fira Sans Condensed ExtraLight"/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 Condensed ExtraLight"/>
              <a:buNone/>
              <a:defRPr sz="2100">
                <a:latin typeface="Fira Sans Condensed ExtraLight"/>
                <a:ea typeface="Fira Sans Condensed ExtraLight"/>
                <a:cs typeface="Fira Sans Condensed ExtraLight"/>
                <a:sym typeface="Fira Sans Condensed ExtraLigh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columns">
  <p:cSld name="CUSTOM_14_1">
    <p:bg>
      <p:bgPr>
        <a:solidFill>
          <a:srgbClr val="EFEFEF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/>
          <p:nvPr/>
        </p:nvSpPr>
        <p:spPr>
          <a:xfrm>
            <a:off x="1" y="556000"/>
            <a:ext cx="1388700" cy="2373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/>
          </a:p>
        </p:txBody>
      </p:sp>
      <p:sp>
        <p:nvSpPr>
          <p:cNvPr id="43" name="Google Shape;43;p6"/>
          <p:cNvSpPr txBox="1">
            <a:spLocks noGrp="1"/>
          </p:cNvSpPr>
          <p:nvPr>
            <p:ph type="subTitle" idx="1"/>
          </p:nvPr>
        </p:nvSpPr>
        <p:spPr>
          <a:xfrm>
            <a:off x="5207351" y="3796621"/>
            <a:ext cx="2385000" cy="3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50">
                <a:solidFill>
                  <a:schemeClr val="accent5"/>
                </a:solidFill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350">
                <a:solidFill>
                  <a:schemeClr val="accent5"/>
                </a:solidFill>
                <a:latin typeface="Staatliches"/>
                <a:ea typeface="Staatliches"/>
                <a:cs typeface="Staatliches"/>
                <a:sym typeface="Staatliches"/>
              </a:defRPr>
            </a:lvl2pPr>
            <a:lvl3pPr lvl="2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350">
                <a:solidFill>
                  <a:schemeClr val="accent5"/>
                </a:solidFill>
                <a:latin typeface="Staatliches"/>
                <a:ea typeface="Staatliches"/>
                <a:cs typeface="Staatliches"/>
                <a:sym typeface="Staatliches"/>
              </a:defRPr>
            </a:lvl3pPr>
            <a:lvl4pPr lvl="3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350">
                <a:solidFill>
                  <a:schemeClr val="accent5"/>
                </a:solidFill>
                <a:latin typeface="Staatliches"/>
                <a:ea typeface="Staatliches"/>
                <a:cs typeface="Staatliches"/>
                <a:sym typeface="Staatliches"/>
              </a:defRPr>
            </a:lvl4pPr>
            <a:lvl5pPr lvl="4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350">
                <a:solidFill>
                  <a:schemeClr val="accent5"/>
                </a:solidFill>
                <a:latin typeface="Staatliches"/>
                <a:ea typeface="Staatliches"/>
                <a:cs typeface="Staatliches"/>
                <a:sym typeface="Staatliches"/>
              </a:defRPr>
            </a:lvl5pPr>
            <a:lvl6pPr lvl="5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350">
                <a:solidFill>
                  <a:schemeClr val="accent5"/>
                </a:solidFill>
                <a:latin typeface="Staatliches"/>
                <a:ea typeface="Staatliches"/>
                <a:cs typeface="Staatliches"/>
                <a:sym typeface="Staatliches"/>
              </a:defRPr>
            </a:lvl6pPr>
            <a:lvl7pPr lvl="6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350">
                <a:solidFill>
                  <a:schemeClr val="accent5"/>
                </a:solidFill>
                <a:latin typeface="Staatliches"/>
                <a:ea typeface="Staatliches"/>
                <a:cs typeface="Staatliches"/>
                <a:sym typeface="Staatliches"/>
              </a:defRPr>
            </a:lvl7pPr>
            <a:lvl8pPr lvl="7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350">
                <a:solidFill>
                  <a:schemeClr val="accent5"/>
                </a:solidFill>
                <a:latin typeface="Staatliches"/>
                <a:ea typeface="Staatliches"/>
                <a:cs typeface="Staatliches"/>
                <a:sym typeface="Staatliches"/>
              </a:defRPr>
            </a:lvl8pPr>
            <a:lvl9pPr lvl="8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350">
                <a:solidFill>
                  <a:schemeClr val="accent5"/>
                </a:solidFill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ubTitle" idx="2"/>
          </p:nvPr>
        </p:nvSpPr>
        <p:spPr>
          <a:xfrm>
            <a:off x="5207351" y="1957850"/>
            <a:ext cx="2385000" cy="26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50">
                <a:solidFill>
                  <a:schemeClr val="accent5"/>
                </a:solidFill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350">
                <a:solidFill>
                  <a:schemeClr val="accent5"/>
                </a:solidFill>
                <a:latin typeface="Staatliches"/>
                <a:ea typeface="Staatliches"/>
                <a:cs typeface="Staatliches"/>
                <a:sym typeface="Staatliches"/>
              </a:defRPr>
            </a:lvl2pPr>
            <a:lvl3pPr lvl="2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350">
                <a:solidFill>
                  <a:schemeClr val="accent5"/>
                </a:solidFill>
                <a:latin typeface="Staatliches"/>
                <a:ea typeface="Staatliches"/>
                <a:cs typeface="Staatliches"/>
                <a:sym typeface="Staatliches"/>
              </a:defRPr>
            </a:lvl3pPr>
            <a:lvl4pPr lvl="3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350">
                <a:solidFill>
                  <a:schemeClr val="accent5"/>
                </a:solidFill>
                <a:latin typeface="Staatliches"/>
                <a:ea typeface="Staatliches"/>
                <a:cs typeface="Staatliches"/>
                <a:sym typeface="Staatliches"/>
              </a:defRPr>
            </a:lvl4pPr>
            <a:lvl5pPr lvl="4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350">
                <a:solidFill>
                  <a:schemeClr val="accent5"/>
                </a:solidFill>
                <a:latin typeface="Staatliches"/>
                <a:ea typeface="Staatliches"/>
                <a:cs typeface="Staatliches"/>
                <a:sym typeface="Staatliches"/>
              </a:defRPr>
            </a:lvl5pPr>
            <a:lvl6pPr lvl="5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350">
                <a:solidFill>
                  <a:schemeClr val="accent5"/>
                </a:solidFill>
                <a:latin typeface="Staatliches"/>
                <a:ea typeface="Staatliches"/>
                <a:cs typeface="Staatliches"/>
                <a:sym typeface="Staatliches"/>
              </a:defRPr>
            </a:lvl6pPr>
            <a:lvl7pPr lvl="6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350">
                <a:solidFill>
                  <a:schemeClr val="accent5"/>
                </a:solidFill>
                <a:latin typeface="Staatliches"/>
                <a:ea typeface="Staatliches"/>
                <a:cs typeface="Staatliches"/>
                <a:sym typeface="Staatliches"/>
              </a:defRPr>
            </a:lvl7pPr>
            <a:lvl8pPr lvl="7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350">
                <a:solidFill>
                  <a:schemeClr val="accent5"/>
                </a:solidFill>
                <a:latin typeface="Staatliches"/>
                <a:ea typeface="Staatliches"/>
                <a:cs typeface="Staatliches"/>
                <a:sym typeface="Staatliches"/>
              </a:defRPr>
            </a:lvl8pPr>
            <a:lvl9pPr lvl="8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350">
                <a:solidFill>
                  <a:schemeClr val="accent5"/>
                </a:solidFill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ubTitle" idx="3"/>
          </p:nvPr>
        </p:nvSpPr>
        <p:spPr>
          <a:xfrm>
            <a:off x="5207351" y="2118475"/>
            <a:ext cx="28875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9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ubTitle" idx="4"/>
          </p:nvPr>
        </p:nvSpPr>
        <p:spPr>
          <a:xfrm>
            <a:off x="5207351" y="3977375"/>
            <a:ext cx="28875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9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6"/>
          <p:cNvSpPr/>
          <p:nvPr/>
        </p:nvSpPr>
        <p:spPr>
          <a:xfrm>
            <a:off x="0" y="3687000"/>
            <a:ext cx="1637400" cy="14565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/>
          </a:p>
        </p:txBody>
      </p:sp>
      <p:sp>
        <p:nvSpPr>
          <p:cNvPr id="48" name="Google Shape;48;p6"/>
          <p:cNvSpPr txBox="1">
            <a:spLocks noGrp="1"/>
          </p:cNvSpPr>
          <p:nvPr>
            <p:ph type="ctrTitle"/>
          </p:nvPr>
        </p:nvSpPr>
        <p:spPr>
          <a:xfrm>
            <a:off x="948601" y="360643"/>
            <a:ext cx="7264500" cy="50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2400"/>
              <a:buFont typeface="Josefin Sans"/>
              <a:buNone/>
              <a:defRPr sz="1800" b="1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2400"/>
              <a:buFont typeface="Josefin Sans"/>
              <a:buNone/>
              <a:defRPr sz="1800" b="1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2400"/>
              <a:buFont typeface="Josefin Sans"/>
              <a:buNone/>
              <a:defRPr sz="1800" b="1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2400"/>
              <a:buFont typeface="Josefin Sans"/>
              <a:buNone/>
              <a:defRPr sz="1800" b="1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2400"/>
              <a:buFont typeface="Josefin Sans"/>
              <a:buNone/>
              <a:defRPr sz="1800" b="1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2400"/>
              <a:buFont typeface="Josefin Sans"/>
              <a:buNone/>
              <a:defRPr sz="1800" b="1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2400"/>
              <a:buFont typeface="Josefin Sans"/>
              <a:buNone/>
              <a:defRPr sz="1800" b="1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2400"/>
              <a:buFont typeface="Josefin Sans"/>
              <a:buNone/>
              <a:defRPr sz="1800" b="1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subTitle" idx="5"/>
          </p:nvPr>
        </p:nvSpPr>
        <p:spPr>
          <a:xfrm>
            <a:off x="1455675" y="3796625"/>
            <a:ext cx="2661600" cy="3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50">
                <a:solidFill>
                  <a:schemeClr val="accent5"/>
                </a:solidFill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350">
                <a:solidFill>
                  <a:schemeClr val="accent5"/>
                </a:solidFill>
                <a:latin typeface="Staatliches"/>
                <a:ea typeface="Staatliches"/>
                <a:cs typeface="Staatliches"/>
                <a:sym typeface="Staatliches"/>
              </a:defRPr>
            </a:lvl2pPr>
            <a:lvl3pPr lvl="2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350">
                <a:solidFill>
                  <a:schemeClr val="accent5"/>
                </a:solidFill>
                <a:latin typeface="Staatliches"/>
                <a:ea typeface="Staatliches"/>
                <a:cs typeface="Staatliches"/>
                <a:sym typeface="Staatliches"/>
              </a:defRPr>
            </a:lvl3pPr>
            <a:lvl4pPr lvl="3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350">
                <a:solidFill>
                  <a:schemeClr val="accent5"/>
                </a:solidFill>
                <a:latin typeface="Staatliches"/>
                <a:ea typeface="Staatliches"/>
                <a:cs typeface="Staatliches"/>
                <a:sym typeface="Staatliches"/>
              </a:defRPr>
            </a:lvl4pPr>
            <a:lvl5pPr lvl="4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350">
                <a:solidFill>
                  <a:schemeClr val="accent5"/>
                </a:solidFill>
                <a:latin typeface="Staatliches"/>
                <a:ea typeface="Staatliches"/>
                <a:cs typeface="Staatliches"/>
                <a:sym typeface="Staatliches"/>
              </a:defRPr>
            </a:lvl5pPr>
            <a:lvl6pPr lvl="5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350">
                <a:solidFill>
                  <a:schemeClr val="accent5"/>
                </a:solidFill>
                <a:latin typeface="Staatliches"/>
                <a:ea typeface="Staatliches"/>
                <a:cs typeface="Staatliches"/>
                <a:sym typeface="Staatliches"/>
              </a:defRPr>
            </a:lvl6pPr>
            <a:lvl7pPr lvl="6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350">
                <a:solidFill>
                  <a:schemeClr val="accent5"/>
                </a:solidFill>
                <a:latin typeface="Staatliches"/>
                <a:ea typeface="Staatliches"/>
                <a:cs typeface="Staatliches"/>
                <a:sym typeface="Staatliches"/>
              </a:defRPr>
            </a:lvl7pPr>
            <a:lvl8pPr lvl="7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350">
                <a:solidFill>
                  <a:schemeClr val="accent5"/>
                </a:solidFill>
                <a:latin typeface="Staatliches"/>
                <a:ea typeface="Staatliches"/>
                <a:cs typeface="Staatliches"/>
                <a:sym typeface="Staatliches"/>
              </a:defRPr>
            </a:lvl8pPr>
            <a:lvl9pPr lvl="8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350">
                <a:solidFill>
                  <a:schemeClr val="accent5"/>
                </a:solidFill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ubTitle" idx="6"/>
          </p:nvPr>
        </p:nvSpPr>
        <p:spPr>
          <a:xfrm>
            <a:off x="1455675" y="1957850"/>
            <a:ext cx="2385000" cy="26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50">
                <a:solidFill>
                  <a:schemeClr val="accent5"/>
                </a:solidFill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350">
                <a:solidFill>
                  <a:schemeClr val="accent5"/>
                </a:solidFill>
                <a:latin typeface="Staatliches"/>
                <a:ea typeface="Staatliches"/>
                <a:cs typeface="Staatliches"/>
                <a:sym typeface="Staatliches"/>
              </a:defRPr>
            </a:lvl2pPr>
            <a:lvl3pPr lvl="2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350">
                <a:solidFill>
                  <a:schemeClr val="accent5"/>
                </a:solidFill>
                <a:latin typeface="Staatliches"/>
                <a:ea typeface="Staatliches"/>
                <a:cs typeface="Staatliches"/>
                <a:sym typeface="Staatliches"/>
              </a:defRPr>
            </a:lvl3pPr>
            <a:lvl4pPr lvl="3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350">
                <a:solidFill>
                  <a:schemeClr val="accent5"/>
                </a:solidFill>
                <a:latin typeface="Staatliches"/>
                <a:ea typeface="Staatliches"/>
                <a:cs typeface="Staatliches"/>
                <a:sym typeface="Staatliches"/>
              </a:defRPr>
            </a:lvl4pPr>
            <a:lvl5pPr lvl="4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350">
                <a:solidFill>
                  <a:schemeClr val="accent5"/>
                </a:solidFill>
                <a:latin typeface="Staatliches"/>
                <a:ea typeface="Staatliches"/>
                <a:cs typeface="Staatliches"/>
                <a:sym typeface="Staatliches"/>
              </a:defRPr>
            </a:lvl5pPr>
            <a:lvl6pPr lvl="5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350">
                <a:solidFill>
                  <a:schemeClr val="accent5"/>
                </a:solidFill>
                <a:latin typeface="Staatliches"/>
                <a:ea typeface="Staatliches"/>
                <a:cs typeface="Staatliches"/>
                <a:sym typeface="Staatliches"/>
              </a:defRPr>
            </a:lvl6pPr>
            <a:lvl7pPr lvl="6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350">
                <a:solidFill>
                  <a:schemeClr val="accent5"/>
                </a:solidFill>
                <a:latin typeface="Staatliches"/>
                <a:ea typeface="Staatliches"/>
                <a:cs typeface="Staatliches"/>
                <a:sym typeface="Staatliches"/>
              </a:defRPr>
            </a:lvl7pPr>
            <a:lvl8pPr lvl="7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350">
                <a:solidFill>
                  <a:schemeClr val="accent5"/>
                </a:solidFill>
                <a:latin typeface="Staatliches"/>
                <a:ea typeface="Staatliches"/>
                <a:cs typeface="Staatliches"/>
                <a:sym typeface="Staatliches"/>
              </a:defRPr>
            </a:lvl8pPr>
            <a:lvl9pPr lvl="8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350">
                <a:solidFill>
                  <a:schemeClr val="accent5"/>
                </a:solidFill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subTitle" idx="7"/>
          </p:nvPr>
        </p:nvSpPr>
        <p:spPr>
          <a:xfrm>
            <a:off x="1455675" y="2118475"/>
            <a:ext cx="28875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9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subTitle" idx="8"/>
          </p:nvPr>
        </p:nvSpPr>
        <p:spPr>
          <a:xfrm>
            <a:off x="1455675" y="3977375"/>
            <a:ext cx="28875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9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2">
  <p:cSld name="CUSTOM_26">
    <p:bg>
      <p:bgPr>
        <a:solidFill>
          <a:srgbClr val="EFEFE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/>
          <p:nvPr/>
        </p:nvSpPr>
        <p:spPr>
          <a:xfrm>
            <a:off x="7365426" y="556000"/>
            <a:ext cx="1778700" cy="1767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>
              <a:solidFill>
                <a:schemeClr val="accent3"/>
              </a:solidFill>
            </a:endParaRPr>
          </a:p>
        </p:txBody>
      </p:sp>
      <p:sp>
        <p:nvSpPr>
          <p:cNvPr id="55" name="Google Shape;55;p7"/>
          <p:cNvSpPr txBox="1">
            <a:spLocks noGrp="1"/>
          </p:cNvSpPr>
          <p:nvPr>
            <p:ph type="title"/>
          </p:nvPr>
        </p:nvSpPr>
        <p:spPr>
          <a:xfrm flipH="1">
            <a:off x="4321203" y="1666525"/>
            <a:ext cx="3966600" cy="896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>
                <a:solidFill>
                  <a:schemeClr val="accent5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>
                <a:solidFill>
                  <a:srgbClr val="43434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>
                <a:solidFill>
                  <a:srgbClr val="43434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>
                <a:solidFill>
                  <a:srgbClr val="43434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>
                <a:solidFill>
                  <a:srgbClr val="43434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>
                <a:solidFill>
                  <a:srgbClr val="43434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>
                <a:solidFill>
                  <a:srgbClr val="43434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>
                <a:solidFill>
                  <a:srgbClr val="43434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subTitle" idx="1"/>
          </p:nvPr>
        </p:nvSpPr>
        <p:spPr>
          <a:xfrm>
            <a:off x="5219098" y="2760775"/>
            <a:ext cx="3068700" cy="117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900">
                <a:solidFill>
                  <a:schemeClr val="lt1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">
  <p:cSld name="CUSTOM_26_2">
    <p:bg>
      <p:bgPr>
        <a:solidFill>
          <a:schemeClr val="lt1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/>
          <p:nvPr/>
        </p:nvSpPr>
        <p:spPr>
          <a:xfrm flipH="1">
            <a:off x="1" y="788524"/>
            <a:ext cx="1511143" cy="22861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>
              <a:solidFill>
                <a:schemeClr val="accent3"/>
              </a:solidFill>
            </a:endParaRPr>
          </a:p>
        </p:txBody>
      </p:sp>
      <p:sp>
        <p:nvSpPr>
          <p:cNvPr id="59" name="Google Shape;59;p8"/>
          <p:cNvSpPr txBox="1">
            <a:spLocks noGrp="1"/>
          </p:cNvSpPr>
          <p:nvPr>
            <p:ph type="subTitle" idx="1"/>
          </p:nvPr>
        </p:nvSpPr>
        <p:spPr>
          <a:xfrm flipH="1">
            <a:off x="1511143" y="2906433"/>
            <a:ext cx="3051000" cy="54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FFFFFF"/>
                </a:solidFill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1200"/>
              </a:spcBef>
              <a:spcAft>
                <a:spcPts val="0"/>
              </a:spcAft>
              <a:buNone/>
              <a:defRPr sz="900">
                <a:solidFill>
                  <a:schemeClr val="accent3"/>
                </a:solidFill>
                <a:latin typeface="Staatliches"/>
                <a:ea typeface="Staatliches"/>
                <a:cs typeface="Staatliches"/>
                <a:sym typeface="Staatliches"/>
              </a:defRPr>
            </a:lvl2pPr>
            <a:lvl3pPr lvl="2" rtl="0">
              <a:spcBef>
                <a:spcPts val="1200"/>
              </a:spcBef>
              <a:spcAft>
                <a:spcPts val="0"/>
              </a:spcAft>
              <a:buNone/>
              <a:defRPr sz="900">
                <a:solidFill>
                  <a:schemeClr val="accent3"/>
                </a:solidFill>
                <a:latin typeface="Staatliches"/>
                <a:ea typeface="Staatliches"/>
                <a:cs typeface="Staatliches"/>
                <a:sym typeface="Staatliches"/>
              </a:defRPr>
            </a:lvl3pPr>
            <a:lvl4pPr lvl="3" rtl="0">
              <a:spcBef>
                <a:spcPts val="1200"/>
              </a:spcBef>
              <a:spcAft>
                <a:spcPts val="0"/>
              </a:spcAft>
              <a:buNone/>
              <a:defRPr sz="900">
                <a:solidFill>
                  <a:schemeClr val="accent3"/>
                </a:solidFill>
                <a:latin typeface="Staatliches"/>
                <a:ea typeface="Staatliches"/>
                <a:cs typeface="Staatliches"/>
                <a:sym typeface="Staatliches"/>
              </a:defRPr>
            </a:lvl4pPr>
            <a:lvl5pPr lvl="4" rtl="0">
              <a:spcBef>
                <a:spcPts val="1200"/>
              </a:spcBef>
              <a:spcAft>
                <a:spcPts val="0"/>
              </a:spcAft>
              <a:buNone/>
              <a:defRPr sz="900">
                <a:solidFill>
                  <a:schemeClr val="accent3"/>
                </a:solidFill>
                <a:latin typeface="Staatliches"/>
                <a:ea typeface="Staatliches"/>
                <a:cs typeface="Staatliches"/>
                <a:sym typeface="Staatliches"/>
              </a:defRPr>
            </a:lvl5pPr>
            <a:lvl6pPr lvl="5" rtl="0">
              <a:spcBef>
                <a:spcPts val="1200"/>
              </a:spcBef>
              <a:spcAft>
                <a:spcPts val="0"/>
              </a:spcAft>
              <a:buNone/>
              <a:defRPr sz="900">
                <a:solidFill>
                  <a:schemeClr val="accent3"/>
                </a:solidFill>
                <a:latin typeface="Staatliches"/>
                <a:ea typeface="Staatliches"/>
                <a:cs typeface="Staatliches"/>
                <a:sym typeface="Staatliches"/>
              </a:defRPr>
            </a:lvl6pPr>
            <a:lvl7pPr lvl="6" rtl="0">
              <a:spcBef>
                <a:spcPts val="1200"/>
              </a:spcBef>
              <a:spcAft>
                <a:spcPts val="0"/>
              </a:spcAft>
              <a:buNone/>
              <a:defRPr sz="900">
                <a:solidFill>
                  <a:schemeClr val="accent3"/>
                </a:solidFill>
                <a:latin typeface="Staatliches"/>
                <a:ea typeface="Staatliches"/>
                <a:cs typeface="Staatliches"/>
                <a:sym typeface="Staatliches"/>
              </a:defRPr>
            </a:lvl7pPr>
            <a:lvl8pPr lvl="7" rtl="0">
              <a:spcBef>
                <a:spcPts val="1200"/>
              </a:spcBef>
              <a:spcAft>
                <a:spcPts val="0"/>
              </a:spcAft>
              <a:buNone/>
              <a:defRPr sz="900">
                <a:solidFill>
                  <a:schemeClr val="accent3"/>
                </a:solidFill>
                <a:latin typeface="Staatliches"/>
                <a:ea typeface="Staatliches"/>
                <a:cs typeface="Staatliches"/>
                <a:sym typeface="Staatliches"/>
              </a:defRPr>
            </a:lvl8pPr>
            <a:lvl9pPr lvl="8" rtl="0">
              <a:spcBef>
                <a:spcPts val="1200"/>
              </a:spcBef>
              <a:spcAft>
                <a:spcPts val="1200"/>
              </a:spcAft>
              <a:buNone/>
              <a:defRPr sz="900">
                <a:solidFill>
                  <a:schemeClr val="accent3"/>
                </a:solidFill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ubTitle" idx="2"/>
          </p:nvPr>
        </p:nvSpPr>
        <p:spPr>
          <a:xfrm flipH="1">
            <a:off x="1511213" y="2084750"/>
            <a:ext cx="3089400" cy="578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50">
                <a:solidFill>
                  <a:srgbClr val="FFFFFF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3C43"/>
              </a:buClr>
              <a:buSzPts val="1400"/>
              <a:buNone/>
              <a:defRPr sz="1050">
                <a:solidFill>
                  <a:srgbClr val="5B3C43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3C43"/>
              </a:buClr>
              <a:buSzPts val="1400"/>
              <a:buNone/>
              <a:defRPr sz="1050">
                <a:solidFill>
                  <a:srgbClr val="5B3C43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3C43"/>
              </a:buClr>
              <a:buSzPts val="1400"/>
              <a:buNone/>
              <a:defRPr sz="1050">
                <a:solidFill>
                  <a:srgbClr val="5B3C43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3C43"/>
              </a:buClr>
              <a:buSzPts val="1400"/>
              <a:buNone/>
              <a:defRPr sz="1050">
                <a:solidFill>
                  <a:srgbClr val="5B3C43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3C43"/>
              </a:buClr>
              <a:buSzPts val="1400"/>
              <a:buNone/>
              <a:defRPr sz="1050">
                <a:solidFill>
                  <a:srgbClr val="5B3C43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3C43"/>
              </a:buClr>
              <a:buSzPts val="1400"/>
              <a:buNone/>
              <a:defRPr sz="1050">
                <a:solidFill>
                  <a:srgbClr val="5B3C43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3C43"/>
              </a:buClr>
              <a:buSzPts val="1400"/>
              <a:buNone/>
              <a:defRPr sz="1050">
                <a:solidFill>
                  <a:srgbClr val="5B3C43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3C43"/>
              </a:buClr>
              <a:buSzPts val="1400"/>
              <a:buNone/>
              <a:defRPr sz="1050">
                <a:solidFill>
                  <a:srgbClr val="5B3C4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">
  <p:cSld name="CUSTOM_26_1_1_1_1">
    <p:bg>
      <p:bgPr>
        <a:solidFill>
          <a:srgbClr val="EFEFEF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3"/>
          <p:cNvSpPr/>
          <p:nvPr/>
        </p:nvSpPr>
        <p:spPr>
          <a:xfrm>
            <a:off x="1" y="556000"/>
            <a:ext cx="1388700" cy="2373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/>
          </a:p>
        </p:txBody>
      </p:sp>
      <p:sp>
        <p:nvSpPr>
          <p:cNvPr id="95" name="Google Shape;95;p13"/>
          <p:cNvSpPr txBox="1">
            <a:spLocks noGrp="1"/>
          </p:cNvSpPr>
          <p:nvPr>
            <p:ph type="ctrTitle"/>
          </p:nvPr>
        </p:nvSpPr>
        <p:spPr>
          <a:xfrm>
            <a:off x="939751" y="366800"/>
            <a:ext cx="3810000" cy="50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2400"/>
              <a:buFont typeface="Josefin Sans"/>
              <a:buNone/>
              <a:defRPr sz="1800" b="1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2400"/>
              <a:buFont typeface="Josefin Sans"/>
              <a:buNone/>
              <a:defRPr sz="1800" b="1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2400"/>
              <a:buFont typeface="Josefin Sans"/>
              <a:buNone/>
              <a:defRPr sz="1800" b="1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2400"/>
              <a:buFont typeface="Josefin Sans"/>
              <a:buNone/>
              <a:defRPr sz="1800" b="1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2400"/>
              <a:buFont typeface="Josefin Sans"/>
              <a:buNone/>
              <a:defRPr sz="1800" b="1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2400"/>
              <a:buFont typeface="Josefin Sans"/>
              <a:buNone/>
              <a:defRPr sz="1800" b="1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2400"/>
              <a:buFont typeface="Josefin Sans"/>
              <a:buNone/>
              <a:defRPr sz="1800" b="1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2400"/>
              <a:buFont typeface="Josefin Sans"/>
              <a:buNone/>
              <a:defRPr sz="1800" b="1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27_1_1_1"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bg>
      <p:bgPr>
        <a:noFill/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Staatliches"/>
              <a:buNone/>
              <a:defRPr sz="2800">
                <a:solidFill>
                  <a:schemeClr val="accent3"/>
                </a:solidFill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Josefin Sans"/>
              <a:buNone/>
              <a:defRPr sz="2800" b="1">
                <a:solidFill>
                  <a:schemeClr val="accent3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Josefin Sans"/>
              <a:buNone/>
              <a:defRPr sz="2800" b="1">
                <a:solidFill>
                  <a:schemeClr val="accent3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Josefin Sans"/>
              <a:buNone/>
              <a:defRPr sz="2800" b="1">
                <a:solidFill>
                  <a:schemeClr val="accent3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Josefin Sans"/>
              <a:buNone/>
              <a:defRPr sz="2800" b="1">
                <a:solidFill>
                  <a:schemeClr val="accent3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Josefin Sans"/>
              <a:buNone/>
              <a:defRPr sz="2800" b="1">
                <a:solidFill>
                  <a:schemeClr val="accent3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Josefin Sans"/>
              <a:buNone/>
              <a:defRPr sz="2800" b="1">
                <a:solidFill>
                  <a:schemeClr val="accent3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Josefin Sans"/>
              <a:buNone/>
              <a:defRPr sz="2800" b="1">
                <a:solidFill>
                  <a:schemeClr val="accent3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Josefin Sans"/>
              <a:buNone/>
              <a:defRPr sz="2800" b="1">
                <a:solidFill>
                  <a:schemeClr val="accent3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100"/>
              <a:buFont typeface="Dosis Light"/>
              <a:buChar char="●"/>
              <a:defRPr sz="1100">
                <a:solidFill>
                  <a:srgbClr val="EFEFEF"/>
                </a:solidFill>
                <a:latin typeface="Dosis Light"/>
                <a:ea typeface="Dosis Light"/>
                <a:cs typeface="Dosis Light"/>
                <a:sym typeface="Dosis Light"/>
              </a:defRPr>
            </a:lvl1pPr>
            <a:lvl2pPr marL="914400" lvl="1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EFEFEF"/>
              </a:buClr>
              <a:buSzPts val="1100"/>
              <a:buFont typeface="Dosis Light"/>
              <a:buChar char="○"/>
              <a:defRPr sz="1100">
                <a:solidFill>
                  <a:srgbClr val="EFEFEF"/>
                </a:solidFill>
                <a:latin typeface="Dosis Light"/>
                <a:ea typeface="Dosis Light"/>
                <a:cs typeface="Dosis Light"/>
                <a:sym typeface="Dosis Light"/>
              </a:defRPr>
            </a:lvl2pPr>
            <a:lvl3pPr marL="1371600" lvl="2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EFEFEF"/>
              </a:buClr>
              <a:buSzPts val="1100"/>
              <a:buFont typeface="Dosis Light"/>
              <a:buChar char="■"/>
              <a:defRPr sz="1100">
                <a:solidFill>
                  <a:srgbClr val="EFEFEF"/>
                </a:solidFill>
                <a:latin typeface="Dosis Light"/>
                <a:ea typeface="Dosis Light"/>
                <a:cs typeface="Dosis Light"/>
                <a:sym typeface="Dosis Light"/>
              </a:defRPr>
            </a:lvl3pPr>
            <a:lvl4pPr marL="1828800" lvl="3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EFEFEF"/>
              </a:buClr>
              <a:buSzPts val="1100"/>
              <a:buFont typeface="Dosis Light"/>
              <a:buChar char="●"/>
              <a:defRPr sz="1100">
                <a:solidFill>
                  <a:srgbClr val="EFEFEF"/>
                </a:solidFill>
                <a:latin typeface="Dosis Light"/>
                <a:ea typeface="Dosis Light"/>
                <a:cs typeface="Dosis Light"/>
                <a:sym typeface="Dosis Light"/>
              </a:defRPr>
            </a:lvl4pPr>
            <a:lvl5pPr marL="2286000" lvl="4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EFEFEF"/>
              </a:buClr>
              <a:buSzPts val="1100"/>
              <a:buFont typeface="Dosis Light"/>
              <a:buChar char="○"/>
              <a:defRPr sz="1100">
                <a:solidFill>
                  <a:srgbClr val="EFEFEF"/>
                </a:solidFill>
                <a:latin typeface="Dosis Light"/>
                <a:ea typeface="Dosis Light"/>
                <a:cs typeface="Dosis Light"/>
                <a:sym typeface="Dosis Light"/>
              </a:defRPr>
            </a:lvl5pPr>
            <a:lvl6pPr marL="2743200" lvl="5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EFEFEF"/>
              </a:buClr>
              <a:buSzPts val="1100"/>
              <a:buFont typeface="Dosis Light"/>
              <a:buChar char="■"/>
              <a:defRPr sz="1100">
                <a:solidFill>
                  <a:srgbClr val="EFEFEF"/>
                </a:solidFill>
                <a:latin typeface="Dosis Light"/>
                <a:ea typeface="Dosis Light"/>
                <a:cs typeface="Dosis Light"/>
                <a:sym typeface="Dosis Light"/>
              </a:defRPr>
            </a:lvl6pPr>
            <a:lvl7pPr marL="3200400" lvl="6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EFEFEF"/>
              </a:buClr>
              <a:buSzPts val="1100"/>
              <a:buFont typeface="Dosis Light"/>
              <a:buChar char="●"/>
              <a:defRPr sz="1100">
                <a:solidFill>
                  <a:srgbClr val="EFEFEF"/>
                </a:solidFill>
                <a:latin typeface="Dosis Light"/>
                <a:ea typeface="Dosis Light"/>
                <a:cs typeface="Dosis Light"/>
                <a:sym typeface="Dosis Light"/>
              </a:defRPr>
            </a:lvl7pPr>
            <a:lvl8pPr marL="3657600" lvl="7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EFEFEF"/>
              </a:buClr>
              <a:buSzPts val="1100"/>
              <a:buFont typeface="Dosis Light"/>
              <a:buChar char="○"/>
              <a:defRPr sz="1100">
                <a:solidFill>
                  <a:srgbClr val="EFEFEF"/>
                </a:solidFill>
                <a:latin typeface="Dosis Light"/>
                <a:ea typeface="Dosis Light"/>
                <a:cs typeface="Dosis Light"/>
                <a:sym typeface="Dosis Light"/>
              </a:defRPr>
            </a:lvl8pPr>
            <a:lvl9pPr marL="4114800" lvl="8" indent="-29845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EFEFEF"/>
              </a:buClr>
              <a:buSzPts val="1100"/>
              <a:buFont typeface="Dosis Light"/>
              <a:buChar char="■"/>
              <a:defRPr sz="1100">
                <a:solidFill>
                  <a:srgbClr val="EFEFEF"/>
                </a:solidFill>
                <a:latin typeface="Dosis Light"/>
                <a:ea typeface="Dosis Light"/>
                <a:cs typeface="Dosis Light"/>
                <a:sym typeface="Dosis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3" r:id="rId3"/>
    <p:sldLayoutId id="2147483654" r:id="rId4"/>
    <p:sldLayoutId id="2147483659" r:id="rId5"/>
    <p:sldLayoutId id="2147483663" r:id="rId6"/>
    <p:sldLayoutId id="2147483664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="" xmlns:a16="http://schemas.microsoft.com/office/drawing/2014/main" id="{522C0651-5DA6-D161-66E2-60055D8F0C84}"/>
              </a:ext>
            </a:extLst>
          </p:cNvPr>
          <p:cNvSpPr/>
          <p:nvPr/>
        </p:nvSpPr>
        <p:spPr>
          <a:xfrm>
            <a:off x="18143" y="3981678"/>
            <a:ext cx="9125858" cy="116182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dirty="0"/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="" xmlns:a16="http://schemas.microsoft.com/office/drawing/2014/main" id="{CA0121DB-F200-AE4E-1750-1D4D2763A476}"/>
              </a:ext>
            </a:extLst>
          </p:cNvPr>
          <p:cNvSpPr/>
          <p:nvPr/>
        </p:nvSpPr>
        <p:spPr>
          <a:xfrm>
            <a:off x="2332339" y="2958671"/>
            <a:ext cx="4362198" cy="483041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accent2">
                  <a:lumMod val="10000"/>
                </a:schemeClr>
              </a:solidFill>
            </a:endParaRPr>
          </a:p>
        </p:txBody>
      </p:sp>
      <p:sp>
        <p:nvSpPr>
          <p:cNvPr id="119" name="Google Shape;119;p23"/>
          <p:cNvSpPr txBox="1">
            <a:spLocks noGrp="1"/>
          </p:cNvSpPr>
          <p:nvPr>
            <p:ph type="subTitle" idx="1"/>
          </p:nvPr>
        </p:nvSpPr>
        <p:spPr>
          <a:xfrm>
            <a:off x="3253108" y="4063371"/>
            <a:ext cx="2499300" cy="252450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algn="ctr"/>
            <a:r>
              <a:rPr lang="es-MX" sz="1400" dirty="0">
                <a:solidFill>
                  <a:schemeClr val="accent3"/>
                </a:solidFill>
                <a:latin typeface="Staatliches" pitchFamily="2" charset="0"/>
              </a:rPr>
              <a:t>Julio 2022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6058F623-FBD2-ED40-78E9-D1BE05331E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5919" y="416844"/>
            <a:ext cx="2007847" cy="407893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770416AC-B27C-BB1F-5691-BFA694CF21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8836" y="332261"/>
            <a:ext cx="448493" cy="577061"/>
          </a:xfrm>
          <a:prstGeom prst="rect">
            <a:avLst/>
          </a:prstGeom>
        </p:spPr>
      </p:pic>
      <p:sp>
        <p:nvSpPr>
          <p:cNvPr id="7" name="Google Shape;119;p23">
            <a:extLst>
              <a:ext uri="{FF2B5EF4-FFF2-40B4-BE49-F238E27FC236}">
                <a16:creationId xmlns="" xmlns:a16="http://schemas.microsoft.com/office/drawing/2014/main" id="{10D12431-22C8-5403-C99A-3EE442FC2820}"/>
              </a:ext>
            </a:extLst>
          </p:cNvPr>
          <p:cNvSpPr txBox="1">
            <a:spLocks/>
          </p:cNvSpPr>
          <p:nvPr/>
        </p:nvSpPr>
        <p:spPr>
          <a:xfrm>
            <a:off x="1977329" y="399705"/>
            <a:ext cx="1588579" cy="404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100"/>
              <a:buFont typeface="Dosis Light"/>
              <a:buNone/>
              <a:defRPr sz="1100" b="0" i="0" u="none" strike="noStrike" cap="none">
                <a:solidFill>
                  <a:srgbClr val="EFEFEF"/>
                </a:solidFill>
                <a:latin typeface="Dosis Light"/>
                <a:ea typeface="Dosis Light"/>
                <a:cs typeface="Dosis Light"/>
                <a:sym typeface="Dosis Light"/>
              </a:defRPr>
            </a:lvl1pPr>
            <a:lvl2pPr marL="914400" marR="0" lvl="1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800"/>
              <a:buFont typeface="Fira Sans Condensed ExtraLight"/>
              <a:buNone/>
              <a:defRPr sz="2100" b="0" i="0" u="none" strike="noStrike" cap="none">
                <a:solidFill>
                  <a:srgbClr val="EFEFEF"/>
                </a:solidFill>
                <a:latin typeface="Fira Sans Condensed ExtraLight"/>
                <a:ea typeface="Fira Sans Condensed ExtraLight"/>
                <a:cs typeface="Fira Sans Condensed ExtraLight"/>
                <a:sym typeface="Fira Sans Condensed ExtraLight"/>
              </a:defRPr>
            </a:lvl2pPr>
            <a:lvl3pPr marL="1371600" marR="0" lvl="2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800"/>
              <a:buFont typeface="Fira Sans Condensed ExtraLight"/>
              <a:buNone/>
              <a:defRPr sz="2100" b="0" i="0" u="none" strike="noStrike" cap="none">
                <a:solidFill>
                  <a:srgbClr val="EFEFEF"/>
                </a:solidFill>
                <a:latin typeface="Fira Sans Condensed ExtraLight"/>
                <a:ea typeface="Fira Sans Condensed ExtraLight"/>
                <a:cs typeface="Fira Sans Condensed ExtraLight"/>
                <a:sym typeface="Fira Sans Condensed ExtraLight"/>
              </a:defRPr>
            </a:lvl3pPr>
            <a:lvl4pPr marL="1828800" marR="0" lvl="3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800"/>
              <a:buFont typeface="Fira Sans Condensed ExtraLight"/>
              <a:buNone/>
              <a:defRPr sz="2100" b="0" i="0" u="none" strike="noStrike" cap="none">
                <a:solidFill>
                  <a:srgbClr val="EFEFEF"/>
                </a:solidFill>
                <a:latin typeface="Fira Sans Condensed ExtraLight"/>
                <a:ea typeface="Fira Sans Condensed ExtraLight"/>
                <a:cs typeface="Fira Sans Condensed ExtraLight"/>
                <a:sym typeface="Fira Sans Condensed ExtraLight"/>
              </a:defRPr>
            </a:lvl4pPr>
            <a:lvl5pPr marL="2286000" marR="0" lvl="4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800"/>
              <a:buFont typeface="Fira Sans Condensed ExtraLight"/>
              <a:buNone/>
              <a:defRPr sz="2100" b="0" i="0" u="none" strike="noStrike" cap="none">
                <a:solidFill>
                  <a:srgbClr val="EFEFEF"/>
                </a:solidFill>
                <a:latin typeface="Fira Sans Condensed ExtraLight"/>
                <a:ea typeface="Fira Sans Condensed ExtraLight"/>
                <a:cs typeface="Fira Sans Condensed ExtraLight"/>
                <a:sym typeface="Fira Sans Condensed ExtraLight"/>
              </a:defRPr>
            </a:lvl5pPr>
            <a:lvl6pPr marL="2743200" marR="0" lvl="5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800"/>
              <a:buFont typeface="Fira Sans Condensed ExtraLight"/>
              <a:buNone/>
              <a:defRPr sz="2100" b="0" i="0" u="none" strike="noStrike" cap="none">
                <a:solidFill>
                  <a:srgbClr val="EFEFEF"/>
                </a:solidFill>
                <a:latin typeface="Fira Sans Condensed ExtraLight"/>
                <a:ea typeface="Fira Sans Condensed ExtraLight"/>
                <a:cs typeface="Fira Sans Condensed ExtraLight"/>
                <a:sym typeface="Fira Sans Condensed ExtraLight"/>
              </a:defRPr>
            </a:lvl6pPr>
            <a:lvl7pPr marL="3200400" marR="0" lvl="6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800"/>
              <a:buFont typeface="Fira Sans Condensed ExtraLight"/>
              <a:buNone/>
              <a:defRPr sz="2100" b="0" i="0" u="none" strike="noStrike" cap="none">
                <a:solidFill>
                  <a:srgbClr val="EFEFEF"/>
                </a:solidFill>
                <a:latin typeface="Fira Sans Condensed ExtraLight"/>
                <a:ea typeface="Fira Sans Condensed ExtraLight"/>
                <a:cs typeface="Fira Sans Condensed ExtraLight"/>
                <a:sym typeface="Fira Sans Condensed ExtraLight"/>
              </a:defRPr>
            </a:lvl7pPr>
            <a:lvl8pPr marL="3657600" marR="0" lvl="7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800"/>
              <a:buFont typeface="Fira Sans Condensed ExtraLight"/>
              <a:buNone/>
              <a:defRPr sz="2100" b="0" i="0" u="none" strike="noStrike" cap="none">
                <a:solidFill>
                  <a:srgbClr val="EFEFEF"/>
                </a:solidFill>
                <a:latin typeface="Fira Sans Condensed ExtraLight"/>
                <a:ea typeface="Fira Sans Condensed ExtraLight"/>
                <a:cs typeface="Fira Sans Condensed ExtraLight"/>
                <a:sym typeface="Fira Sans Condensed ExtraLight"/>
              </a:defRPr>
            </a:lvl8pPr>
            <a:lvl9pPr marL="4114800" marR="0" lvl="8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800"/>
              <a:buFont typeface="Fira Sans Condensed ExtraLight"/>
              <a:buNone/>
              <a:defRPr sz="2100" b="0" i="0" u="none" strike="noStrike" cap="none">
                <a:solidFill>
                  <a:srgbClr val="EFEFEF"/>
                </a:solidFill>
                <a:latin typeface="Fira Sans Condensed ExtraLight"/>
                <a:ea typeface="Fira Sans Condensed ExtraLight"/>
                <a:cs typeface="Fira Sans Condensed ExtraLight"/>
                <a:sym typeface="Fira Sans Condensed ExtraLight"/>
              </a:defRPr>
            </a:lvl9pPr>
          </a:lstStyle>
          <a:p>
            <a:pPr marL="0" indent="0" algn="l"/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Universidad 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Autónoma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Juan Misael 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Saracho</a:t>
            </a:r>
            <a:endParaRPr lang="en-US" dirty="0">
              <a:solidFill>
                <a:schemeClr val="bg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" name="Google Shape;120;p23">
            <a:extLst>
              <a:ext uri="{FF2B5EF4-FFF2-40B4-BE49-F238E27FC236}">
                <a16:creationId xmlns="" xmlns:a16="http://schemas.microsoft.com/office/drawing/2014/main" id="{85598D47-C45E-905E-F23A-4F124BAA6AC3}"/>
              </a:ext>
            </a:extLst>
          </p:cNvPr>
          <p:cNvSpPr txBox="1">
            <a:spLocks/>
          </p:cNvSpPr>
          <p:nvPr/>
        </p:nvSpPr>
        <p:spPr>
          <a:xfrm>
            <a:off x="1717551" y="3043585"/>
            <a:ext cx="5532052" cy="358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000"/>
              <a:buFont typeface="Staatliches"/>
              <a:buNone/>
              <a:defRPr sz="4875" b="0" i="0" u="none" strike="noStrike" cap="none">
                <a:solidFill>
                  <a:schemeClr val="accent5"/>
                </a:solidFill>
                <a:latin typeface="Staatliches"/>
                <a:ea typeface="Staatliches"/>
                <a:cs typeface="Staatliches"/>
                <a:sym typeface="Staatliche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6000"/>
              <a:buFont typeface="Josefin Sans"/>
              <a:buNone/>
              <a:defRPr sz="4500" b="1" i="0" u="none" strike="noStrike" cap="none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6000"/>
              <a:buFont typeface="Josefin Sans"/>
              <a:buNone/>
              <a:defRPr sz="4500" b="1" i="0" u="none" strike="noStrike" cap="none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6000"/>
              <a:buFont typeface="Josefin Sans"/>
              <a:buNone/>
              <a:defRPr sz="4500" b="1" i="0" u="none" strike="noStrike" cap="none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6000"/>
              <a:buFont typeface="Josefin Sans"/>
              <a:buNone/>
              <a:defRPr sz="4500" b="1" i="0" u="none" strike="noStrike" cap="none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6000"/>
              <a:buFont typeface="Josefin Sans"/>
              <a:buNone/>
              <a:defRPr sz="4500" b="1" i="0" u="none" strike="noStrike" cap="none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6000"/>
              <a:buFont typeface="Josefin Sans"/>
              <a:buNone/>
              <a:defRPr sz="4500" b="1" i="0" u="none" strike="noStrike" cap="none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6000"/>
              <a:buFont typeface="Josefin Sans"/>
              <a:buNone/>
              <a:defRPr sz="4500" b="1" i="0" u="none" strike="noStrike" cap="none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6000"/>
              <a:buFont typeface="Josefin Sans"/>
              <a:buNone/>
              <a:defRPr sz="4500" b="1" i="0" u="none" strike="noStrike" cap="none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pPr algn="ctr"/>
            <a:r>
              <a:rPr lang="es-ES" sz="3000" dirty="0">
                <a:solidFill>
                  <a:schemeClr val="accent3"/>
                </a:solidFill>
                <a:latin typeface="Staatliches" pitchFamily="2" charset="0"/>
                <a:cs typeface="NeciaBold" pitchFamily="2" charset="0"/>
              </a:rPr>
              <a:t>Del DEPARTAMENTO DE TARIJA</a:t>
            </a:r>
          </a:p>
        </p:txBody>
      </p:sp>
      <p:sp>
        <p:nvSpPr>
          <p:cNvPr id="8" name="Google Shape;120;p23">
            <a:extLst>
              <a:ext uri="{FF2B5EF4-FFF2-40B4-BE49-F238E27FC236}">
                <a16:creationId xmlns="" xmlns:a16="http://schemas.microsoft.com/office/drawing/2014/main" id="{4833494D-6FC4-ECC2-ABBC-DA86D7ADF698}"/>
              </a:ext>
            </a:extLst>
          </p:cNvPr>
          <p:cNvSpPr txBox="1">
            <a:spLocks/>
          </p:cNvSpPr>
          <p:nvPr/>
        </p:nvSpPr>
        <p:spPr>
          <a:xfrm>
            <a:off x="1676154" y="1561618"/>
            <a:ext cx="5653211" cy="1397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000"/>
              <a:buFont typeface="Staatliches"/>
              <a:buNone/>
              <a:defRPr sz="4875" b="0" i="0" u="none" strike="noStrike" cap="none">
                <a:solidFill>
                  <a:schemeClr val="accent5"/>
                </a:solidFill>
                <a:latin typeface="Staatliches"/>
                <a:ea typeface="Staatliches"/>
                <a:cs typeface="Staatliches"/>
                <a:sym typeface="Staatliche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6000"/>
              <a:buFont typeface="Josefin Sans"/>
              <a:buNone/>
              <a:defRPr sz="4500" b="1" i="0" u="none" strike="noStrike" cap="none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6000"/>
              <a:buFont typeface="Josefin Sans"/>
              <a:buNone/>
              <a:defRPr sz="4500" b="1" i="0" u="none" strike="noStrike" cap="none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6000"/>
              <a:buFont typeface="Josefin Sans"/>
              <a:buNone/>
              <a:defRPr sz="4500" b="1" i="0" u="none" strike="noStrike" cap="none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6000"/>
              <a:buFont typeface="Josefin Sans"/>
              <a:buNone/>
              <a:defRPr sz="4500" b="1" i="0" u="none" strike="noStrike" cap="none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6000"/>
              <a:buFont typeface="Josefin Sans"/>
              <a:buNone/>
              <a:defRPr sz="4500" b="1" i="0" u="none" strike="noStrike" cap="none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6000"/>
              <a:buFont typeface="Josefin Sans"/>
              <a:buNone/>
              <a:defRPr sz="4500" b="1" i="0" u="none" strike="noStrike" cap="none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6000"/>
              <a:buFont typeface="Josefin Sans"/>
              <a:buNone/>
              <a:defRPr sz="4500" b="1" i="0" u="none" strike="noStrike" cap="none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6000"/>
              <a:buFont typeface="Josefin Sans"/>
              <a:buNone/>
              <a:defRPr sz="4500" b="1" i="0" u="none" strike="noStrike" cap="none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pPr algn="ctr"/>
            <a:r>
              <a:rPr lang="es-ES" sz="4000" dirty="0">
                <a:solidFill>
                  <a:schemeClr val="accent3">
                    <a:lumMod val="25000"/>
                  </a:schemeClr>
                </a:solidFill>
                <a:latin typeface="Staatliches" pitchFamily="2" charset="0"/>
                <a:cs typeface="NeciaBlack" pitchFamily="2" charset="0"/>
              </a:rPr>
              <a:t>RESULTADOS DE LA ENCUESTA AL SECTOR EMPRESARIAL</a:t>
            </a:r>
            <a:endParaRPr lang="es-ES" sz="4000" dirty="0">
              <a:solidFill>
                <a:schemeClr val="accent3">
                  <a:lumMod val="25000"/>
                </a:schemeClr>
              </a:solidFill>
              <a:latin typeface="Staatlich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Google Shape;1254;p33"/>
          <p:cNvSpPr txBox="1"/>
          <p:nvPr/>
        </p:nvSpPr>
        <p:spPr>
          <a:xfrm>
            <a:off x="9276202" y="894698"/>
            <a:ext cx="15228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763" rIns="0" bIns="0" anchor="ctr" anchorCtr="0">
            <a:noAutofit/>
          </a:bodyPr>
          <a:lstStyle/>
          <a:p>
            <a:pPr algn="ctr">
              <a:buSzPts val="1100"/>
            </a:pPr>
            <a:r>
              <a:rPr lang="en" sz="2100" dirty="0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rPr>
              <a:t>6,000,000 </a:t>
            </a:r>
            <a:endParaRPr sz="2100" dirty="0">
              <a:solidFill>
                <a:srgbClr val="434343"/>
              </a:solidFill>
              <a:latin typeface="Squada One"/>
              <a:ea typeface="Squada One"/>
              <a:cs typeface="Squada One"/>
              <a:sym typeface="Squada One"/>
            </a:endParaRPr>
          </a:p>
        </p:txBody>
      </p:sp>
      <p:sp>
        <p:nvSpPr>
          <p:cNvPr id="1273" name="Google Shape;1273;p33"/>
          <p:cNvSpPr txBox="1">
            <a:spLocks noGrp="1"/>
          </p:cNvSpPr>
          <p:nvPr>
            <p:ph type="ctrTitle"/>
          </p:nvPr>
        </p:nvSpPr>
        <p:spPr>
          <a:xfrm>
            <a:off x="2292828" y="367020"/>
            <a:ext cx="5162072" cy="1093481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pPr>
              <a:lnSpc>
                <a:spcPct val="100000"/>
              </a:lnSpc>
            </a:pPr>
            <a:r>
              <a:rPr lang="es-ES" sz="2400" dirty="0"/>
              <a:t>Del total de la capacidad de producción de su empresa ¿Cuál es el porcentaje utilizado actualmente?</a:t>
            </a:r>
            <a:endParaRPr sz="1400" dirty="0">
              <a:solidFill>
                <a:schemeClr val="accent5"/>
              </a:solidFill>
            </a:endParaRPr>
          </a:p>
        </p:txBody>
      </p:sp>
      <p:graphicFrame>
        <p:nvGraphicFramePr>
          <p:cNvPr id="3" name="Marcador de contenido 3">
            <a:extLst>
              <a:ext uri="{FF2B5EF4-FFF2-40B4-BE49-F238E27FC236}">
                <a16:creationId xmlns="" xmlns:a16="http://schemas.microsoft.com/office/drawing/2014/main" id="{C41FC5AE-1BE0-A54C-1DD8-FB8DF8D6AE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0135021"/>
              </p:ext>
            </p:extLst>
          </p:nvPr>
        </p:nvGraphicFramePr>
        <p:xfrm>
          <a:off x="1549400" y="1584326"/>
          <a:ext cx="5994400" cy="3192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118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Google Shape;1254;p33"/>
          <p:cNvSpPr txBox="1"/>
          <p:nvPr/>
        </p:nvSpPr>
        <p:spPr>
          <a:xfrm>
            <a:off x="9276202" y="894698"/>
            <a:ext cx="15228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763" rIns="0" bIns="0" anchor="ctr" anchorCtr="0">
            <a:noAutofit/>
          </a:bodyPr>
          <a:lstStyle/>
          <a:p>
            <a:pPr algn="ctr">
              <a:buSzPts val="1100"/>
            </a:pPr>
            <a:r>
              <a:rPr lang="en" sz="2100" dirty="0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rPr>
              <a:t>6,000,000 </a:t>
            </a:r>
            <a:endParaRPr sz="2100" dirty="0">
              <a:solidFill>
                <a:srgbClr val="434343"/>
              </a:solidFill>
              <a:latin typeface="Squada One"/>
              <a:ea typeface="Squada One"/>
              <a:cs typeface="Squada One"/>
              <a:sym typeface="Squada One"/>
            </a:endParaRPr>
          </a:p>
        </p:txBody>
      </p:sp>
      <p:sp>
        <p:nvSpPr>
          <p:cNvPr id="1273" name="Google Shape;1273;p33"/>
          <p:cNvSpPr txBox="1">
            <a:spLocks noGrp="1"/>
          </p:cNvSpPr>
          <p:nvPr>
            <p:ph type="ctrTitle"/>
          </p:nvPr>
        </p:nvSpPr>
        <p:spPr>
          <a:xfrm>
            <a:off x="2292828" y="367020"/>
            <a:ext cx="4996972" cy="1106181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pPr>
              <a:lnSpc>
                <a:spcPct val="100000"/>
              </a:lnSpc>
            </a:pPr>
            <a:r>
              <a:rPr lang="es-MX" sz="2400" dirty="0"/>
              <a:t>En que porcentaje podría ampliar su capacidad de producción si el mercado lo requiere</a:t>
            </a:r>
            <a:endParaRPr sz="1400" dirty="0">
              <a:solidFill>
                <a:schemeClr val="accent5"/>
              </a:solidFill>
            </a:endParaRPr>
          </a:p>
        </p:txBody>
      </p:sp>
      <p:graphicFrame>
        <p:nvGraphicFramePr>
          <p:cNvPr id="3" name="Marcador de contenido 3">
            <a:extLst>
              <a:ext uri="{FF2B5EF4-FFF2-40B4-BE49-F238E27FC236}">
                <a16:creationId xmlns="" xmlns:a16="http://schemas.microsoft.com/office/drawing/2014/main" id="{A9469F9B-93FA-F1B3-CA25-829F243935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5138921"/>
              </p:ext>
            </p:extLst>
          </p:nvPr>
        </p:nvGraphicFramePr>
        <p:xfrm>
          <a:off x="1496000" y="1473201"/>
          <a:ext cx="6098601" cy="3303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150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Google Shape;1254;p33"/>
          <p:cNvSpPr txBox="1"/>
          <p:nvPr/>
        </p:nvSpPr>
        <p:spPr>
          <a:xfrm>
            <a:off x="9276202" y="894698"/>
            <a:ext cx="15228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763" rIns="0" bIns="0" anchor="ctr" anchorCtr="0">
            <a:noAutofit/>
          </a:bodyPr>
          <a:lstStyle/>
          <a:p>
            <a:pPr algn="ctr">
              <a:buSzPts val="1100"/>
            </a:pPr>
            <a:r>
              <a:rPr lang="en" sz="2100" dirty="0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rPr>
              <a:t>6,000,000 </a:t>
            </a:r>
            <a:endParaRPr sz="2100" dirty="0">
              <a:solidFill>
                <a:srgbClr val="434343"/>
              </a:solidFill>
              <a:latin typeface="Squada One"/>
              <a:ea typeface="Squada One"/>
              <a:cs typeface="Squada One"/>
              <a:sym typeface="Squada One"/>
            </a:endParaRPr>
          </a:p>
        </p:txBody>
      </p:sp>
      <p:sp>
        <p:nvSpPr>
          <p:cNvPr id="1273" name="Google Shape;1273;p33"/>
          <p:cNvSpPr txBox="1">
            <a:spLocks noGrp="1"/>
          </p:cNvSpPr>
          <p:nvPr>
            <p:ph type="ctrTitle"/>
          </p:nvPr>
        </p:nvSpPr>
        <p:spPr>
          <a:xfrm>
            <a:off x="2292828" y="367020"/>
            <a:ext cx="4645044" cy="905679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s-BO" dirty="0"/>
              <a:t>Su empresa desecha producción</a:t>
            </a:r>
            <a:endParaRPr sz="1600" dirty="0">
              <a:solidFill>
                <a:schemeClr val="accent5"/>
              </a:solidFill>
            </a:endParaRPr>
          </a:p>
        </p:txBody>
      </p:sp>
      <p:graphicFrame>
        <p:nvGraphicFramePr>
          <p:cNvPr id="3" name="Marcador de contenido 3">
            <a:extLst>
              <a:ext uri="{FF2B5EF4-FFF2-40B4-BE49-F238E27FC236}">
                <a16:creationId xmlns="" xmlns:a16="http://schemas.microsoft.com/office/drawing/2014/main" id="{4CAAE50F-7A98-5838-79E0-492B8A2800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3415876"/>
              </p:ext>
            </p:extLst>
          </p:nvPr>
        </p:nvGraphicFramePr>
        <p:xfrm>
          <a:off x="1727200" y="1272699"/>
          <a:ext cx="5018314" cy="3503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5618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Google Shape;1254;p33"/>
          <p:cNvSpPr txBox="1"/>
          <p:nvPr/>
        </p:nvSpPr>
        <p:spPr>
          <a:xfrm>
            <a:off x="9276202" y="894698"/>
            <a:ext cx="15228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763" rIns="0" bIns="0" anchor="ctr" anchorCtr="0">
            <a:noAutofit/>
          </a:bodyPr>
          <a:lstStyle/>
          <a:p>
            <a:pPr algn="ctr">
              <a:buSzPts val="1100"/>
            </a:pPr>
            <a:r>
              <a:rPr lang="en" sz="2100" dirty="0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rPr>
              <a:t>6,000,000 </a:t>
            </a:r>
            <a:endParaRPr sz="2100" dirty="0">
              <a:solidFill>
                <a:srgbClr val="434343"/>
              </a:solidFill>
              <a:latin typeface="Squada One"/>
              <a:ea typeface="Squada One"/>
              <a:cs typeface="Squada One"/>
              <a:sym typeface="Squada One"/>
            </a:endParaRPr>
          </a:p>
        </p:txBody>
      </p:sp>
      <p:sp>
        <p:nvSpPr>
          <p:cNvPr id="1273" name="Google Shape;1273;p33"/>
          <p:cNvSpPr txBox="1">
            <a:spLocks noGrp="1"/>
          </p:cNvSpPr>
          <p:nvPr>
            <p:ph type="ctrTitle"/>
          </p:nvPr>
        </p:nvSpPr>
        <p:spPr>
          <a:xfrm>
            <a:off x="2292828" y="367020"/>
            <a:ext cx="4766230" cy="905679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s-MX" dirty="0"/>
              <a:t>Durante los últimos cinco años la empresa ha realizado inversiones</a:t>
            </a:r>
            <a:endParaRPr sz="1600" dirty="0">
              <a:solidFill>
                <a:schemeClr val="accent5"/>
              </a:solidFill>
            </a:endParaRPr>
          </a:p>
        </p:txBody>
      </p:sp>
      <p:graphicFrame>
        <p:nvGraphicFramePr>
          <p:cNvPr id="3" name="Marcador de contenido 3">
            <a:extLst>
              <a:ext uri="{FF2B5EF4-FFF2-40B4-BE49-F238E27FC236}">
                <a16:creationId xmlns="" xmlns:a16="http://schemas.microsoft.com/office/drawing/2014/main" id="{DA5589D6-02B5-3D93-A4A7-DFDD772BBD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6978723"/>
              </p:ext>
            </p:extLst>
          </p:nvPr>
        </p:nvGraphicFramePr>
        <p:xfrm>
          <a:off x="2033071" y="1506312"/>
          <a:ext cx="5077858" cy="3470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478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Google Shape;1254;p33"/>
          <p:cNvSpPr txBox="1"/>
          <p:nvPr/>
        </p:nvSpPr>
        <p:spPr>
          <a:xfrm>
            <a:off x="9276202" y="894698"/>
            <a:ext cx="15228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763" rIns="0" bIns="0" anchor="ctr" anchorCtr="0">
            <a:noAutofit/>
          </a:bodyPr>
          <a:lstStyle/>
          <a:p>
            <a:pPr algn="ctr">
              <a:buSzPts val="1100"/>
            </a:pPr>
            <a:r>
              <a:rPr lang="en" sz="2100" dirty="0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rPr>
              <a:t>6,000,000 </a:t>
            </a:r>
            <a:endParaRPr sz="2100" dirty="0">
              <a:solidFill>
                <a:srgbClr val="434343"/>
              </a:solidFill>
              <a:latin typeface="Squada One"/>
              <a:ea typeface="Squada One"/>
              <a:cs typeface="Squada One"/>
              <a:sym typeface="Squada One"/>
            </a:endParaRPr>
          </a:p>
        </p:txBody>
      </p:sp>
      <p:sp>
        <p:nvSpPr>
          <p:cNvPr id="1273" name="Google Shape;1273;p33"/>
          <p:cNvSpPr txBox="1">
            <a:spLocks noGrp="1"/>
          </p:cNvSpPr>
          <p:nvPr>
            <p:ph type="ctrTitle"/>
          </p:nvPr>
        </p:nvSpPr>
        <p:spPr>
          <a:xfrm>
            <a:off x="2292828" y="367020"/>
            <a:ext cx="4859086" cy="905679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s-ES" dirty="0"/>
              <a:t>¿En que ha realizado inversiones?</a:t>
            </a:r>
            <a:endParaRPr sz="1600" dirty="0">
              <a:solidFill>
                <a:schemeClr val="accent5"/>
              </a:solidFill>
            </a:endParaRPr>
          </a:p>
        </p:txBody>
      </p:sp>
      <p:graphicFrame>
        <p:nvGraphicFramePr>
          <p:cNvPr id="3" name="Marcador de contenido 3">
            <a:extLst>
              <a:ext uri="{FF2B5EF4-FFF2-40B4-BE49-F238E27FC236}">
                <a16:creationId xmlns="" xmlns:a16="http://schemas.microsoft.com/office/drawing/2014/main" id="{A956DDCF-C973-C957-8839-55C14D1188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9618644"/>
              </p:ext>
            </p:extLst>
          </p:nvPr>
        </p:nvGraphicFramePr>
        <p:xfrm>
          <a:off x="1502229" y="1083699"/>
          <a:ext cx="6070601" cy="3692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8261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Google Shape;1254;p33"/>
          <p:cNvSpPr txBox="1"/>
          <p:nvPr/>
        </p:nvSpPr>
        <p:spPr>
          <a:xfrm>
            <a:off x="9276202" y="894698"/>
            <a:ext cx="15228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763" rIns="0" bIns="0" anchor="ctr" anchorCtr="0">
            <a:noAutofit/>
          </a:bodyPr>
          <a:lstStyle/>
          <a:p>
            <a:pPr algn="ctr">
              <a:buSzPts val="1100"/>
            </a:pPr>
            <a:r>
              <a:rPr lang="en" sz="2100" dirty="0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rPr>
              <a:t>6,000,000 </a:t>
            </a:r>
            <a:endParaRPr sz="2100" dirty="0">
              <a:solidFill>
                <a:srgbClr val="434343"/>
              </a:solidFill>
              <a:latin typeface="Squada One"/>
              <a:ea typeface="Squada One"/>
              <a:cs typeface="Squada One"/>
              <a:sym typeface="Squada One"/>
            </a:endParaRPr>
          </a:p>
        </p:txBody>
      </p:sp>
      <p:sp>
        <p:nvSpPr>
          <p:cNvPr id="1273" name="Google Shape;1273;p33"/>
          <p:cNvSpPr txBox="1">
            <a:spLocks noGrp="1"/>
          </p:cNvSpPr>
          <p:nvPr>
            <p:ph type="ctrTitle"/>
          </p:nvPr>
        </p:nvSpPr>
        <p:spPr>
          <a:xfrm>
            <a:off x="2292828" y="367020"/>
            <a:ext cx="5454172" cy="905679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pPr>
              <a:lnSpc>
                <a:spcPct val="100000"/>
              </a:lnSpc>
            </a:pPr>
            <a:r>
              <a:rPr lang="es-MX" dirty="0"/>
              <a:t>¿En su opinión que rubros económicos se debería apoyar en el departamento?</a:t>
            </a:r>
            <a:endParaRPr sz="1600" dirty="0">
              <a:solidFill>
                <a:schemeClr val="accent5"/>
              </a:solidFill>
            </a:endParaRP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="" xmlns:a16="http://schemas.microsoft.com/office/drawing/2014/main" id="{AF4B46EC-FCE3-3811-1630-EE840FD5C3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5451211"/>
              </p:ext>
            </p:extLst>
          </p:nvPr>
        </p:nvGraphicFramePr>
        <p:xfrm>
          <a:off x="1708150" y="1181100"/>
          <a:ext cx="5727700" cy="3735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5213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Google Shape;1254;p33"/>
          <p:cNvSpPr txBox="1"/>
          <p:nvPr/>
        </p:nvSpPr>
        <p:spPr>
          <a:xfrm>
            <a:off x="9276202" y="894698"/>
            <a:ext cx="15228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763" rIns="0" bIns="0" anchor="ctr" anchorCtr="0">
            <a:noAutofit/>
          </a:bodyPr>
          <a:lstStyle/>
          <a:p>
            <a:pPr algn="ctr">
              <a:buSzPts val="1100"/>
            </a:pPr>
            <a:r>
              <a:rPr lang="en" sz="2100" dirty="0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rPr>
              <a:t>6,000,000 </a:t>
            </a:r>
            <a:endParaRPr sz="2100" dirty="0">
              <a:solidFill>
                <a:srgbClr val="434343"/>
              </a:solidFill>
              <a:latin typeface="Squada One"/>
              <a:ea typeface="Squada One"/>
              <a:cs typeface="Squada One"/>
              <a:sym typeface="Squada One"/>
            </a:endParaRPr>
          </a:p>
        </p:txBody>
      </p:sp>
      <p:sp>
        <p:nvSpPr>
          <p:cNvPr id="1273" name="Google Shape;1273;p33"/>
          <p:cNvSpPr txBox="1">
            <a:spLocks noGrp="1"/>
          </p:cNvSpPr>
          <p:nvPr>
            <p:ph type="ctrTitle"/>
          </p:nvPr>
        </p:nvSpPr>
        <p:spPr>
          <a:xfrm>
            <a:off x="2292828" y="367020"/>
            <a:ext cx="4859086" cy="905679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s-ES" dirty="0"/>
              <a:t>ESTADÍSTICOS TRABAJADORES</a:t>
            </a:r>
            <a:endParaRPr lang="es-ES" sz="1600" dirty="0">
              <a:solidFill>
                <a:schemeClr val="accent5"/>
              </a:solidFill>
            </a:endParaRPr>
          </a:p>
        </p:txBody>
      </p:sp>
      <p:graphicFrame>
        <p:nvGraphicFramePr>
          <p:cNvPr id="3" name="Marcador de contenido 3">
            <a:extLst>
              <a:ext uri="{FF2B5EF4-FFF2-40B4-BE49-F238E27FC236}">
                <a16:creationId xmlns="" xmlns:a16="http://schemas.microsoft.com/office/drawing/2014/main" id="{C1467014-3923-6909-49B9-E7D0D286CA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3284352"/>
              </p:ext>
            </p:extLst>
          </p:nvPr>
        </p:nvGraphicFramePr>
        <p:xfrm>
          <a:off x="2560320" y="1440182"/>
          <a:ext cx="3954780" cy="2725421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26365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182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8478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BO" sz="1400" u="none" strike="noStrike" dirty="0">
                          <a:solidFill>
                            <a:schemeClr val="accent2"/>
                          </a:solidFill>
                          <a:effectLst/>
                          <a:latin typeface="Abel Pro" panose="02000506030000020004" pitchFamily="2" charset="0"/>
                        </a:rPr>
                        <a:t>Estadísticos</a:t>
                      </a:r>
                      <a:endParaRPr lang="es-BO" sz="1400" b="1" i="0" u="none" strike="noStrike" dirty="0">
                        <a:solidFill>
                          <a:schemeClr val="accent2"/>
                        </a:solidFill>
                        <a:effectLst/>
                        <a:latin typeface="Abel Pro" panose="02000506030000020004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711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BO" sz="1400" u="none" strike="noStrike" dirty="0">
                          <a:solidFill>
                            <a:schemeClr val="accent2"/>
                          </a:solidFill>
                          <a:effectLst/>
                          <a:latin typeface="Abel Pro" panose="02000506030000020004" pitchFamily="2" charset="0"/>
                        </a:rPr>
                        <a:t>Número de Trabajadores</a:t>
                      </a:r>
                      <a:endParaRPr lang="es-BO" sz="1600" b="0" u="none" strike="noStrike" dirty="0">
                        <a:solidFill>
                          <a:schemeClr val="accent2"/>
                        </a:solidFill>
                        <a:effectLst/>
                        <a:latin typeface="Abel Pro" panose="02000506030000020004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B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4788">
                <a:tc>
                  <a:txBody>
                    <a:bodyPr/>
                    <a:lstStyle/>
                    <a:p>
                      <a:pPr algn="r" fontAlgn="t"/>
                      <a:r>
                        <a:rPr lang="es-BO" sz="140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Abel" panose="02000506030000020004" pitchFamily="2" charset="0"/>
                        </a:rPr>
                        <a:t>Media</a:t>
                      </a:r>
                      <a:endParaRPr lang="es-BO" sz="1400" b="0" i="0" u="none" strike="noStrike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Abel" panose="02000506030000020004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BO" sz="140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Abel Pro" panose="02000506030000020004" pitchFamily="2" charset="0"/>
                        </a:rPr>
                        <a:t>25,91</a:t>
                      </a:r>
                      <a:endParaRPr lang="es-BO" sz="1400" b="0" i="0" u="none" strike="noStrike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Abel Pro" panose="02000506030000020004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4788">
                <a:tc>
                  <a:txBody>
                    <a:bodyPr/>
                    <a:lstStyle/>
                    <a:p>
                      <a:pPr algn="r" fontAlgn="t"/>
                      <a:r>
                        <a:rPr lang="es-BO" sz="140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Abel" panose="02000506030000020004" pitchFamily="2" charset="0"/>
                        </a:rPr>
                        <a:t>Mediana</a:t>
                      </a:r>
                      <a:endParaRPr lang="es-BO" sz="1400" b="0" i="0" u="none" strike="noStrike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Abel" panose="02000506030000020004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BO" sz="140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Abel Pro" panose="02000506030000020004" pitchFamily="2" charset="0"/>
                        </a:rPr>
                        <a:t>14,00</a:t>
                      </a:r>
                      <a:endParaRPr lang="es-BO" sz="1400" b="0" i="0" u="none" strike="noStrike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Abel Pro" panose="02000506030000020004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4788">
                <a:tc>
                  <a:txBody>
                    <a:bodyPr/>
                    <a:lstStyle/>
                    <a:p>
                      <a:pPr algn="r" fontAlgn="t"/>
                      <a:r>
                        <a:rPr lang="es-BO" sz="1400" u="none" strike="noStrike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Abel" panose="02000506030000020004" pitchFamily="2" charset="0"/>
                        </a:rPr>
                        <a:t>Moda</a:t>
                      </a:r>
                      <a:endParaRPr lang="es-BO" sz="1400" b="0" i="0" u="none" strike="noStrike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Abel" panose="02000506030000020004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BO" sz="140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Abel Pro" panose="02000506030000020004" pitchFamily="2" charset="0"/>
                        </a:rPr>
                        <a:t>30</a:t>
                      </a:r>
                      <a:endParaRPr lang="es-BO" sz="1400" b="0" i="0" u="none" strike="noStrike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Abel Pro" panose="02000506030000020004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4788">
                <a:tc>
                  <a:txBody>
                    <a:bodyPr/>
                    <a:lstStyle/>
                    <a:p>
                      <a:pPr algn="r" fontAlgn="t"/>
                      <a:r>
                        <a:rPr lang="es-BO" sz="1400" u="none" strike="noStrike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Abel" panose="02000506030000020004" pitchFamily="2" charset="0"/>
                        </a:rPr>
                        <a:t>Desviación estándar</a:t>
                      </a:r>
                      <a:endParaRPr lang="es-BO" sz="1400" b="0" i="0" u="none" strike="noStrike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Abel" panose="02000506030000020004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BO" sz="140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Abel Pro" panose="02000506030000020004" pitchFamily="2" charset="0"/>
                        </a:rPr>
                        <a:t>38,229</a:t>
                      </a:r>
                      <a:endParaRPr lang="es-BO" sz="1400" b="0" i="0" u="none" strike="noStrike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Abel Pro" panose="02000506030000020004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4788">
                <a:tc>
                  <a:txBody>
                    <a:bodyPr/>
                    <a:lstStyle/>
                    <a:p>
                      <a:pPr algn="r" fontAlgn="t"/>
                      <a:r>
                        <a:rPr lang="es-BO" sz="1400" u="none" strike="noStrike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Abel" panose="02000506030000020004" pitchFamily="2" charset="0"/>
                        </a:rPr>
                        <a:t>Mínimo</a:t>
                      </a:r>
                      <a:endParaRPr lang="es-BO" sz="1400" b="0" i="0" u="none" strike="noStrike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Abel" panose="02000506030000020004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BO" sz="140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Abel Pro" panose="02000506030000020004" pitchFamily="2" charset="0"/>
                        </a:rPr>
                        <a:t>1</a:t>
                      </a:r>
                      <a:endParaRPr lang="es-BO" sz="1400" b="0" i="0" u="none" strike="noStrike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Abel Pro" panose="02000506030000020004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4788">
                <a:tc>
                  <a:txBody>
                    <a:bodyPr/>
                    <a:lstStyle/>
                    <a:p>
                      <a:pPr algn="r" fontAlgn="t"/>
                      <a:r>
                        <a:rPr lang="es-BO" sz="1400" u="none" strike="noStrike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Abel" panose="02000506030000020004" pitchFamily="2" charset="0"/>
                        </a:rPr>
                        <a:t>Máximo</a:t>
                      </a:r>
                      <a:endParaRPr lang="es-BO" sz="1400" b="0" i="0" u="none" strike="noStrike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Abel" panose="02000506030000020004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BO" sz="140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Abel Pro" panose="02000506030000020004" pitchFamily="2" charset="0"/>
                        </a:rPr>
                        <a:t>250</a:t>
                      </a:r>
                      <a:endParaRPr lang="es-BO" sz="1400" b="0" i="0" u="none" strike="noStrike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Abel Pro" panose="02000506030000020004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4788">
                <a:tc>
                  <a:txBody>
                    <a:bodyPr/>
                    <a:lstStyle/>
                    <a:p>
                      <a:pPr algn="r" fontAlgn="t"/>
                      <a:r>
                        <a:rPr lang="es-BO" sz="140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Abel" panose="02000506030000020004" pitchFamily="2" charset="0"/>
                        </a:rPr>
                        <a:t>Suma</a:t>
                      </a:r>
                      <a:endParaRPr lang="es-BO" sz="1400" b="0" i="0" u="none" strike="noStrike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Abel" panose="02000506030000020004" pitchFamily="2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BO" sz="1400" u="none" strike="noStrike" dirty="0">
                          <a:solidFill>
                            <a:schemeClr val="accent1">
                              <a:lumMod val="25000"/>
                            </a:schemeClr>
                          </a:solidFill>
                          <a:effectLst/>
                          <a:latin typeface="Abel Pro" panose="02000506030000020004" pitchFamily="2" charset="0"/>
                        </a:rPr>
                        <a:t>1451</a:t>
                      </a:r>
                      <a:endParaRPr lang="es-BO" sz="1400" b="0" i="0" u="none" strike="noStrike" dirty="0">
                        <a:solidFill>
                          <a:schemeClr val="accent1">
                            <a:lumMod val="25000"/>
                          </a:schemeClr>
                        </a:solidFill>
                        <a:effectLst/>
                        <a:latin typeface="Abel Pro" panose="02000506030000020004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643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Google Shape;1254;p33"/>
          <p:cNvSpPr txBox="1"/>
          <p:nvPr/>
        </p:nvSpPr>
        <p:spPr>
          <a:xfrm>
            <a:off x="9276202" y="894698"/>
            <a:ext cx="15228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763" rIns="0" bIns="0" anchor="ctr" anchorCtr="0">
            <a:noAutofit/>
          </a:bodyPr>
          <a:lstStyle/>
          <a:p>
            <a:pPr algn="ctr">
              <a:buSzPts val="1100"/>
            </a:pPr>
            <a:r>
              <a:rPr lang="en" sz="2100" dirty="0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rPr>
              <a:t>6,000,000 </a:t>
            </a:r>
            <a:endParaRPr sz="2100" dirty="0">
              <a:solidFill>
                <a:srgbClr val="434343"/>
              </a:solidFill>
              <a:latin typeface="Squada One"/>
              <a:ea typeface="Squada One"/>
              <a:cs typeface="Squada One"/>
              <a:sym typeface="Squada One"/>
            </a:endParaRPr>
          </a:p>
        </p:txBody>
      </p:sp>
      <p:sp>
        <p:nvSpPr>
          <p:cNvPr id="1273" name="Google Shape;1273;p33"/>
          <p:cNvSpPr txBox="1">
            <a:spLocks noGrp="1"/>
          </p:cNvSpPr>
          <p:nvPr>
            <p:ph type="ctrTitle"/>
          </p:nvPr>
        </p:nvSpPr>
        <p:spPr>
          <a:xfrm>
            <a:off x="2292828" y="367020"/>
            <a:ext cx="5149372" cy="1309381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pPr>
              <a:lnSpc>
                <a:spcPct val="100000"/>
              </a:lnSpc>
            </a:pPr>
            <a:r>
              <a:rPr lang="es-MX" sz="2400" dirty="0"/>
              <a:t>Tomando en cuenta la pandemia del Covid-19 señale si su empresa tuvo que reducir personal de la gestión 2020 a la 2021</a:t>
            </a:r>
            <a:endParaRPr sz="1400" dirty="0">
              <a:solidFill>
                <a:schemeClr val="accent5"/>
              </a:solidFill>
            </a:endParaRPr>
          </a:p>
        </p:txBody>
      </p:sp>
      <p:graphicFrame>
        <p:nvGraphicFramePr>
          <p:cNvPr id="3" name="Marcador de contenido 3">
            <a:extLst>
              <a:ext uri="{FF2B5EF4-FFF2-40B4-BE49-F238E27FC236}">
                <a16:creationId xmlns="" xmlns:a16="http://schemas.microsoft.com/office/drawing/2014/main" id="{DE9E95F3-83F8-E56C-65C6-F60CA32E99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4897747"/>
              </p:ext>
            </p:extLst>
          </p:nvPr>
        </p:nvGraphicFramePr>
        <p:xfrm>
          <a:off x="2501900" y="1450879"/>
          <a:ext cx="4349272" cy="3489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2106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Google Shape;1254;p33"/>
          <p:cNvSpPr txBox="1"/>
          <p:nvPr/>
        </p:nvSpPr>
        <p:spPr>
          <a:xfrm>
            <a:off x="9276202" y="894698"/>
            <a:ext cx="15228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763" rIns="0" bIns="0" anchor="ctr" anchorCtr="0">
            <a:noAutofit/>
          </a:bodyPr>
          <a:lstStyle/>
          <a:p>
            <a:pPr algn="ctr">
              <a:buSzPts val="1100"/>
            </a:pPr>
            <a:r>
              <a:rPr lang="en" sz="2100" dirty="0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rPr>
              <a:t>6,000,000 </a:t>
            </a:r>
            <a:endParaRPr sz="2100" dirty="0">
              <a:solidFill>
                <a:srgbClr val="434343"/>
              </a:solidFill>
              <a:latin typeface="Squada One"/>
              <a:ea typeface="Squada One"/>
              <a:cs typeface="Squada One"/>
              <a:sym typeface="Squada One"/>
            </a:endParaRPr>
          </a:p>
        </p:txBody>
      </p:sp>
      <p:sp>
        <p:nvSpPr>
          <p:cNvPr id="1273" name="Google Shape;1273;p33"/>
          <p:cNvSpPr txBox="1">
            <a:spLocks noGrp="1"/>
          </p:cNvSpPr>
          <p:nvPr>
            <p:ph type="ctrTitle"/>
          </p:nvPr>
        </p:nvSpPr>
        <p:spPr>
          <a:xfrm>
            <a:off x="2292828" y="367020"/>
            <a:ext cx="4859086" cy="905679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s-MX" dirty="0"/>
              <a:t>RAZONES DE PERTENENCIA POR RUBRO DE EMPRESA</a:t>
            </a:r>
            <a:endParaRPr sz="1600" dirty="0">
              <a:solidFill>
                <a:schemeClr val="accent5"/>
              </a:solidFill>
            </a:endParaRPr>
          </a:p>
        </p:txBody>
      </p:sp>
      <p:graphicFrame>
        <p:nvGraphicFramePr>
          <p:cNvPr id="3" name="Marcador de contenido 3">
            <a:extLst>
              <a:ext uri="{FF2B5EF4-FFF2-40B4-BE49-F238E27FC236}">
                <a16:creationId xmlns="" xmlns:a16="http://schemas.microsoft.com/office/drawing/2014/main" id="{F0AE785C-6A2B-FA5A-080E-0BEF07BB27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2752196"/>
              </p:ext>
            </p:extLst>
          </p:nvPr>
        </p:nvGraphicFramePr>
        <p:xfrm>
          <a:off x="1075178" y="1442863"/>
          <a:ext cx="7058025" cy="3479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5449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Google Shape;1254;p33"/>
          <p:cNvSpPr txBox="1"/>
          <p:nvPr/>
        </p:nvSpPr>
        <p:spPr>
          <a:xfrm>
            <a:off x="9276202" y="894698"/>
            <a:ext cx="15228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763" rIns="0" bIns="0" anchor="ctr" anchorCtr="0">
            <a:noAutofit/>
          </a:bodyPr>
          <a:lstStyle/>
          <a:p>
            <a:pPr algn="ctr">
              <a:buSzPts val="1100"/>
            </a:pPr>
            <a:r>
              <a:rPr lang="en" sz="2100" dirty="0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rPr>
              <a:t>6,000,000 </a:t>
            </a:r>
            <a:endParaRPr sz="2100" dirty="0">
              <a:solidFill>
                <a:srgbClr val="434343"/>
              </a:solidFill>
              <a:latin typeface="Squada One"/>
              <a:ea typeface="Squada One"/>
              <a:cs typeface="Squada One"/>
              <a:sym typeface="Squada One"/>
            </a:endParaRPr>
          </a:p>
        </p:txBody>
      </p:sp>
      <p:sp>
        <p:nvSpPr>
          <p:cNvPr id="1273" name="Google Shape;1273;p33"/>
          <p:cNvSpPr txBox="1">
            <a:spLocks noGrp="1"/>
          </p:cNvSpPr>
          <p:nvPr>
            <p:ph type="ctrTitle"/>
          </p:nvPr>
        </p:nvSpPr>
        <p:spPr>
          <a:xfrm>
            <a:off x="2292828" y="367020"/>
            <a:ext cx="5033258" cy="905679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s-MX" dirty="0"/>
              <a:t>NECESIDADES DE CAPACITACIÓN POR RUBRO DE EMPRESA</a:t>
            </a:r>
            <a:endParaRPr sz="1600" dirty="0">
              <a:solidFill>
                <a:schemeClr val="accent5"/>
              </a:solidFill>
            </a:endParaRPr>
          </a:p>
        </p:txBody>
      </p:sp>
      <p:graphicFrame>
        <p:nvGraphicFramePr>
          <p:cNvPr id="3" name="Marcador de contenido 3">
            <a:extLst>
              <a:ext uri="{FF2B5EF4-FFF2-40B4-BE49-F238E27FC236}">
                <a16:creationId xmlns="" xmlns:a16="http://schemas.microsoft.com/office/drawing/2014/main" id="{7B5C4C25-E709-B8D5-5ED8-CFD7C4D6E5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1160713"/>
              </p:ext>
            </p:extLst>
          </p:nvPr>
        </p:nvGraphicFramePr>
        <p:xfrm>
          <a:off x="495672" y="1377108"/>
          <a:ext cx="8784771" cy="359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023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27"/>
          <p:cNvSpPr txBox="1">
            <a:spLocks noGrp="1"/>
          </p:cNvSpPr>
          <p:nvPr>
            <p:ph type="subTitle" idx="8"/>
          </p:nvPr>
        </p:nvSpPr>
        <p:spPr>
          <a:xfrm>
            <a:off x="9236425" y="836671"/>
            <a:ext cx="1632127" cy="515439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/>
            <a:r>
              <a:rPr lang="en" sz="1050" dirty="0">
                <a:latin typeface="Abel" panose="02000506030000020004" pitchFamily="2" charset="0"/>
              </a:rPr>
              <a:t>Despite being red, Mars is actually a cold place. It’s full of iron oxide, which gives the planet its reddish cast</a:t>
            </a:r>
            <a:endParaRPr sz="1050" dirty="0">
              <a:latin typeface="Abel" panose="02000506030000020004" pitchFamily="2" charset="0"/>
            </a:endParaRPr>
          </a:p>
        </p:txBody>
      </p:sp>
      <p:sp>
        <p:nvSpPr>
          <p:cNvPr id="501" name="Google Shape;501;p27"/>
          <p:cNvSpPr txBox="1">
            <a:spLocks noGrp="1"/>
          </p:cNvSpPr>
          <p:nvPr>
            <p:ph type="ctrTitle"/>
          </p:nvPr>
        </p:nvSpPr>
        <p:spPr>
          <a:xfrm>
            <a:off x="2161442" y="411480"/>
            <a:ext cx="5313778" cy="765811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s-MX" sz="2400" dirty="0"/>
              <a:t>RUBRO DE LA EMPRESA AFILIADA A CAINCOTAR</a:t>
            </a:r>
            <a:endParaRPr sz="1400" dirty="0"/>
          </a:p>
        </p:txBody>
      </p:sp>
      <p:sp>
        <p:nvSpPr>
          <p:cNvPr id="502" name="Google Shape;502;p27"/>
          <p:cNvSpPr txBox="1">
            <a:spLocks noGrp="1"/>
          </p:cNvSpPr>
          <p:nvPr>
            <p:ph type="subTitle" idx="5"/>
          </p:nvPr>
        </p:nvSpPr>
        <p:spPr>
          <a:xfrm>
            <a:off x="-1122635" y="2019138"/>
            <a:ext cx="797644" cy="449846"/>
          </a:xfrm>
          <a:prstGeom prst="rect">
            <a:avLst/>
          </a:prstGeom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indent="0">
              <a:spcAft>
                <a:spcPts val="1200"/>
              </a:spcAft>
            </a:pPr>
            <a:r>
              <a:rPr lang="en" dirty="0"/>
              <a:t>MARS</a:t>
            </a:r>
            <a:endParaRPr dirty="0"/>
          </a:p>
        </p:txBody>
      </p:sp>
      <p:grpSp>
        <p:nvGrpSpPr>
          <p:cNvPr id="514" name="Google Shape;514;p27"/>
          <p:cNvGrpSpPr/>
          <p:nvPr/>
        </p:nvGrpSpPr>
        <p:grpSpPr>
          <a:xfrm>
            <a:off x="9678939" y="3734646"/>
            <a:ext cx="334004" cy="384077"/>
            <a:chOff x="3782450" y="2178300"/>
            <a:chExt cx="322850" cy="371250"/>
          </a:xfrm>
        </p:grpSpPr>
        <p:sp>
          <p:nvSpPr>
            <p:cNvPr id="515" name="Google Shape;515;p27"/>
            <p:cNvSpPr/>
            <p:nvPr/>
          </p:nvSpPr>
          <p:spPr>
            <a:xfrm>
              <a:off x="3782450" y="2185500"/>
              <a:ext cx="322850" cy="363950"/>
            </a:xfrm>
            <a:custGeom>
              <a:avLst/>
              <a:gdLst/>
              <a:ahLst/>
              <a:cxnLst/>
              <a:rect l="l" t="t" r="r" b="b"/>
              <a:pathLst>
                <a:path w="12914" h="14558" extrusionOk="0">
                  <a:moveTo>
                    <a:pt x="10103" y="1"/>
                  </a:moveTo>
                  <a:cubicBezTo>
                    <a:pt x="9909" y="1"/>
                    <a:pt x="9717" y="50"/>
                    <a:pt x="9546" y="149"/>
                  </a:cubicBezTo>
                  <a:lnTo>
                    <a:pt x="1685" y="4677"/>
                  </a:lnTo>
                  <a:cubicBezTo>
                    <a:pt x="645" y="5278"/>
                    <a:pt x="1" y="6395"/>
                    <a:pt x="1" y="7598"/>
                  </a:cubicBezTo>
                  <a:lnTo>
                    <a:pt x="1" y="12469"/>
                  </a:lnTo>
                  <a:cubicBezTo>
                    <a:pt x="1" y="12907"/>
                    <a:pt x="259" y="13303"/>
                    <a:pt x="654" y="13483"/>
                  </a:cubicBezTo>
                  <a:lnTo>
                    <a:pt x="2157" y="14351"/>
                  </a:lnTo>
                  <a:cubicBezTo>
                    <a:pt x="2351" y="14489"/>
                    <a:pt x="2576" y="14558"/>
                    <a:pt x="2802" y="14558"/>
                  </a:cubicBezTo>
                  <a:cubicBezTo>
                    <a:pt x="2997" y="14558"/>
                    <a:pt x="3193" y="14506"/>
                    <a:pt x="3369" y="14402"/>
                  </a:cubicBezTo>
                  <a:lnTo>
                    <a:pt x="11230" y="9883"/>
                  </a:lnTo>
                  <a:cubicBezTo>
                    <a:pt x="12269" y="9282"/>
                    <a:pt x="12905" y="8165"/>
                    <a:pt x="12914" y="6971"/>
                  </a:cubicBezTo>
                  <a:lnTo>
                    <a:pt x="12914" y="2099"/>
                  </a:lnTo>
                  <a:cubicBezTo>
                    <a:pt x="12914" y="1670"/>
                    <a:pt x="12673" y="1283"/>
                    <a:pt x="12287" y="1094"/>
                  </a:cubicBezTo>
                  <a:lnTo>
                    <a:pt x="10620" y="123"/>
                  </a:lnTo>
                  <a:cubicBezTo>
                    <a:pt x="10456" y="42"/>
                    <a:pt x="10279" y="1"/>
                    <a:pt x="1010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516" name="Google Shape;516;p27"/>
            <p:cNvSpPr/>
            <p:nvPr/>
          </p:nvSpPr>
          <p:spPr>
            <a:xfrm>
              <a:off x="3824550" y="2209900"/>
              <a:ext cx="280750" cy="339650"/>
            </a:xfrm>
            <a:custGeom>
              <a:avLst/>
              <a:gdLst/>
              <a:ahLst/>
              <a:cxnLst/>
              <a:rect l="l" t="t" r="r" b="b"/>
              <a:pathLst>
                <a:path w="11230" h="13586" extrusionOk="0">
                  <a:moveTo>
                    <a:pt x="10107" y="1"/>
                  </a:moveTo>
                  <a:cubicBezTo>
                    <a:pt x="9919" y="1"/>
                    <a:pt x="9727" y="49"/>
                    <a:pt x="9546" y="153"/>
                  </a:cubicBezTo>
                  <a:lnTo>
                    <a:pt x="1685" y="4680"/>
                  </a:lnTo>
                  <a:cubicBezTo>
                    <a:pt x="645" y="5282"/>
                    <a:pt x="1" y="6390"/>
                    <a:pt x="1" y="7593"/>
                  </a:cubicBezTo>
                  <a:lnTo>
                    <a:pt x="1" y="12464"/>
                  </a:lnTo>
                  <a:cubicBezTo>
                    <a:pt x="1" y="13116"/>
                    <a:pt x="541" y="13585"/>
                    <a:pt x="1128" y="13585"/>
                  </a:cubicBezTo>
                  <a:cubicBezTo>
                    <a:pt x="1314" y="13585"/>
                    <a:pt x="1505" y="13538"/>
                    <a:pt x="1685" y="13435"/>
                  </a:cubicBezTo>
                  <a:lnTo>
                    <a:pt x="9546" y="8907"/>
                  </a:lnTo>
                  <a:cubicBezTo>
                    <a:pt x="10585" y="8306"/>
                    <a:pt x="11230" y="7198"/>
                    <a:pt x="11230" y="5995"/>
                  </a:cubicBezTo>
                  <a:lnTo>
                    <a:pt x="11230" y="1123"/>
                  </a:lnTo>
                  <a:cubicBezTo>
                    <a:pt x="11230" y="466"/>
                    <a:pt x="10692" y="1"/>
                    <a:pt x="101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517" name="Google Shape;517;p27"/>
            <p:cNvSpPr/>
            <p:nvPr/>
          </p:nvSpPr>
          <p:spPr>
            <a:xfrm>
              <a:off x="3824550" y="2209825"/>
              <a:ext cx="280750" cy="201175"/>
            </a:xfrm>
            <a:custGeom>
              <a:avLst/>
              <a:gdLst/>
              <a:ahLst/>
              <a:cxnLst/>
              <a:rect l="l" t="t" r="r" b="b"/>
              <a:pathLst>
                <a:path w="11230" h="8047" extrusionOk="0">
                  <a:moveTo>
                    <a:pt x="10109" y="0"/>
                  </a:moveTo>
                  <a:cubicBezTo>
                    <a:pt x="9921" y="0"/>
                    <a:pt x="9728" y="49"/>
                    <a:pt x="9546" y="156"/>
                  </a:cubicBezTo>
                  <a:lnTo>
                    <a:pt x="1685" y="4683"/>
                  </a:lnTo>
                  <a:cubicBezTo>
                    <a:pt x="645" y="5285"/>
                    <a:pt x="1" y="6393"/>
                    <a:pt x="1" y="7596"/>
                  </a:cubicBezTo>
                  <a:cubicBezTo>
                    <a:pt x="525" y="7896"/>
                    <a:pt x="1107" y="8047"/>
                    <a:pt x="1689" y="8047"/>
                  </a:cubicBezTo>
                  <a:cubicBezTo>
                    <a:pt x="2271" y="8047"/>
                    <a:pt x="2853" y="7896"/>
                    <a:pt x="3377" y="7596"/>
                  </a:cubicBezTo>
                  <a:lnTo>
                    <a:pt x="8652" y="4546"/>
                  </a:lnTo>
                  <a:cubicBezTo>
                    <a:pt x="9941" y="3807"/>
                    <a:pt x="10869" y="2570"/>
                    <a:pt x="11230" y="1126"/>
                  </a:cubicBezTo>
                  <a:cubicBezTo>
                    <a:pt x="11230" y="470"/>
                    <a:pt x="10694" y="0"/>
                    <a:pt x="1010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518" name="Google Shape;518;p27"/>
            <p:cNvSpPr/>
            <p:nvPr/>
          </p:nvSpPr>
          <p:spPr>
            <a:xfrm>
              <a:off x="3782450" y="2185500"/>
              <a:ext cx="307175" cy="214025"/>
            </a:xfrm>
            <a:custGeom>
              <a:avLst/>
              <a:gdLst/>
              <a:ahLst/>
              <a:cxnLst/>
              <a:rect l="l" t="t" r="r" b="b"/>
              <a:pathLst>
                <a:path w="12287" h="8561" extrusionOk="0">
                  <a:moveTo>
                    <a:pt x="10103" y="1"/>
                  </a:moveTo>
                  <a:cubicBezTo>
                    <a:pt x="9909" y="1"/>
                    <a:pt x="9717" y="50"/>
                    <a:pt x="9546" y="149"/>
                  </a:cubicBezTo>
                  <a:lnTo>
                    <a:pt x="1685" y="4677"/>
                  </a:lnTo>
                  <a:cubicBezTo>
                    <a:pt x="645" y="5278"/>
                    <a:pt x="1" y="6395"/>
                    <a:pt x="1" y="7598"/>
                  </a:cubicBezTo>
                  <a:lnTo>
                    <a:pt x="1685" y="8560"/>
                  </a:lnTo>
                  <a:cubicBezTo>
                    <a:pt x="1685" y="7357"/>
                    <a:pt x="2329" y="6249"/>
                    <a:pt x="3369" y="5656"/>
                  </a:cubicBezTo>
                  <a:lnTo>
                    <a:pt x="11230" y="1129"/>
                  </a:lnTo>
                  <a:cubicBezTo>
                    <a:pt x="11400" y="1027"/>
                    <a:pt x="11595" y="975"/>
                    <a:pt x="11791" y="975"/>
                  </a:cubicBezTo>
                  <a:cubicBezTo>
                    <a:pt x="11961" y="975"/>
                    <a:pt x="12131" y="1014"/>
                    <a:pt x="12287" y="1094"/>
                  </a:cubicBezTo>
                  <a:lnTo>
                    <a:pt x="10620" y="123"/>
                  </a:lnTo>
                  <a:cubicBezTo>
                    <a:pt x="10456" y="42"/>
                    <a:pt x="10279" y="1"/>
                    <a:pt x="1010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519" name="Google Shape;519;p27"/>
            <p:cNvSpPr/>
            <p:nvPr/>
          </p:nvSpPr>
          <p:spPr>
            <a:xfrm>
              <a:off x="3936675" y="2324150"/>
              <a:ext cx="63375" cy="66450"/>
            </a:xfrm>
            <a:custGeom>
              <a:avLst/>
              <a:gdLst/>
              <a:ahLst/>
              <a:cxnLst/>
              <a:rect l="l" t="t" r="r" b="b"/>
              <a:pathLst>
                <a:path w="2535" h="2658" extrusionOk="0">
                  <a:moveTo>
                    <a:pt x="1973" y="1"/>
                  </a:moveTo>
                  <a:cubicBezTo>
                    <a:pt x="1924" y="1"/>
                    <a:pt x="1874" y="14"/>
                    <a:pt x="1831" y="42"/>
                  </a:cubicBezTo>
                  <a:lnTo>
                    <a:pt x="215" y="969"/>
                  </a:lnTo>
                  <a:cubicBezTo>
                    <a:pt x="86" y="1038"/>
                    <a:pt x="1" y="1176"/>
                    <a:pt x="1" y="1330"/>
                  </a:cubicBezTo>
                  <a:lnTo>
                    <a:pt x="1" y="2215"/>
                  </a:lnTo>
                  <a:cubicBezTo>
                    <a:pt x="1" y="2318"/>
                    <a:pt x="61" y="2413"/>
                    <a:pt x="155" y="2464"/>
                  </a:cubicBezTo>
                  <a:lnTo>
                    <a:pt x="430" y="2619"/>
                  </a:lnTo>
                  <a:cubicBezTo>
                    <a:pt x="473" y="2645"/>
                    <a:pt x="520" y="2658"/>
                    <a:pt x="568" y="2658"/>
                  </a:cubicBezTo>
                  <a:cubicBezTo>
                    <a:pt x="615" y="2658"/>
                    <a:pt x="662" y="2645"/>
                    <a:pt x="705" y="2619"/>
                  </a:cubicBezTo>
                  <a:lnTo>
                    <a:pt x="2320" y="1700"/>
                  </a:lnTo>
                  <a:cubicBezTo>
                    <a:pt x="2449" y="1622"/>
                    <a:pt x="2535" y="1485"/>
                    <a:pt x="2535" y="1330"/>
                  </a:cubicBezTo>
                  <a:lnTo>
                    <a:pt x="2535" y="445"/>
                  </a:lnTo>
                  <a:cubicBezTo>
                    <a:pt x="2535" y="351"/>
                    <a:pt x="2492" y="265"/>
                    <a:pt x="2423" y="213"/>
                  </a:cubicBezTo>
                  <a:lnTo>
                    <a:pt x="2131" y="50"/>
                  </a:lnTo>
                  <a:cubicBezTo>
                    <a:pt x="2085" y="18"/>
                    <a:pt x="2029" y="1"/>
                    <a:pt x="19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520" name="Google Shape;520;p27"/>
            <p:cNvSpPr/>
            <p:nvPr/>
          </p:nvSpPr>
          <p:spPr>
            <a:xfrm>
              <a:off x="3943975" y="2328150"/>
              <a:ext cx="56075" cy="62475"/>
            </a:xfrm>
            <a:custGeom>
              <a:avLst/>
              <a:gdLst/>
              <a:ahLst/>
              <a:cxnLst/>
              <a:rect l="l" t="t" r="r" b="b"/>
              <a:pathLst>
                <a:path w="2243" h="2499" extrusionOk="0">
                  <a:moveTo>
                    <a:pt x="1961" y="0"/>
                  </a:moveTo>
                  <a:cubicBezTo>
                    <a:pt x="1915" y="0"/>
                    <a:pt x="1867" y="12"/>
                    <a:pt x="1822" y="36"/>
                  </a:cubicBezTo>
                  <a:lnTo>
                    <a:pt x="215" y="964"/>
                  </a:lnTo>
                  <a:cubicBezTo>
                    <a:pt x="87" y="1041"/>
                    <a:pt x="1" y="1179"/>
                    <a:pt x="1" y="1334"/>
                  </a:cubicBezTo>
                  <a:lnTo>
                    <a:pt x="1" y="2218"/>
                  </a:lnTo>
                  <a:cubicBezTo>
                    <a:pt x="1" y="2381"/>
                    <a:pt x="133" y="2499"/>
                    <a:pt x="279" y="2499"/>
                  </a:cubicBezTo>
                  <a:cubicBezTo>
                    <a:pt x="327" y="2499"/>
                    <a:pt x="375" y="2486"/>
                    <a:pt x="422" y="2459"/>
                  </a:cubicBezTo>
                  <a:lnTo>
                    <a:pt x="2028" y="1540"/>
                  </a:lnTo>
                  <a:cubicBezTo>
                    <a:pt x="2166" y="1462"/>
                    <a:pt x="2243" y="1325"/>
                    <a:pt x="2243" y="1170"/>
                  </a:cubicBezTo>
                  <a:lnTo>
                    <a:pt x="2243" y="285"/>
                  </a:lnTo>
                  <a:cubicBezTo>
                    <a:pt x="2243" y="115"/>
                    <a:pt x="2109" y="0"/>
                    <a:pt x="196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521" name="Google Shape;521;p27"/>
            <p:cNvSpPr/>
            <p:nvPr/>
          </p:nvSpPr>
          <p:spPr>
            <a:xfrm>
              <a:off x="3861925" y="2178300"/>
              <a:ext cx="140925" cy="127350"/>
            </a:xfrm>
            <a:custGeom>
              <a:avLst/>
              <a:gdLst/>
              <a:ahLst/>
              <a:cxnLst/>
              <a:rect l="l" t="t" r="r" b="b"/>
              <a:pathLst>
                <a:path w="5637" h="5094" extrusionOk="0">
                  <a:moveTo>
                    <a:pt x="5077" y="1"/>
                  </a:moveTo>
                  <a:cubicBezTo>
                    <a:pt x="4983" y="1"/>
                    <a:pt x="4886" y="24"/>
                    <a:pt x="4795" y="76"/>
                  </a:cubicBezTo>
                  <a:lnTo>
                    <a:pt x="276" y="2688"/>
                  </a:lnTo>
                  <a:cubicBezTo>
                    <a:pt x="104" y="2791"/>
                    <a:pt x="1" y="2972"/>
                    <a:pt x="1" y="3178"/>
                  </a:cubicBezTo>
                  <a:lnTo>
                    <a:pt x="1" y="4535"/>
                  </a:lnTo>
                  <a:cubicBezTo>
                    <a:pt x="1" y="4845"/>
                    <a:pt x="250" y="5094"/>
                    <a:pt x="559" y="5094"/>
                  </a:cubicBezTo>
                  <a:cubicBezTo>
                    <a:pt x="868" y="5094"/>
                    <a:pt x="1118" y="4845"/>
                    <a:pt x="1118" y="4535"/>
                  </a:cubicBezTo>
                  <a:lnTo>
                    <a:pt x="1118" y="3496"/>
                  </a:lnTo>
                  <a:lnTo>
                    <a:pt x="4520" y="1537"/>
                  </a:lnTo>
                  <a:lnTo>
                    <a:pt x="4520" y="1941"/>
                  </a:lnTo>
                  <a:cubicBezTo>
                    <a:pt x="4520" y="2250"/>
                    <a:pt x="4769" y="2499"/>
                    <a:pt x="5078" y="2499"/>
                  </a:cubicBezTo>
                  <a:cubicBezTo>
                    <a:pt x="5388" y="2499"/>
                    <a:pt x="5637" y="2250"/>
                    <a:pt x="5637" y="1941"/>
                  </a:cubicBezTo>
                  <a:lnTo>
                    <a:pt x="5637" y="566"/>
                  </a:lnTo>
                  <a:cubicBezTo>
                    <a:pt x="5637" y="234"/>
                    <a:pt x="5370" y="1"/>
                    <a:pt x="507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522" name="Google Shape;522;p27"/>
            <p:cNvSpPr/>
            <p:nvPr/>
          </p:nvSpPr>
          <p:spPr>
            <a:xfrm>
              <a:off x="3865575" y="2183275"/>
              <a:ext cx="128700" cy="83725"/>
            </a:xfrm>
            <a:custGeom>
              <a:avLst/>
              <a:gdLst/>
              <a:ahLst/>
              <a:cxnLst/>
              <a:rect l="l" t="t" r="r" b="b"/>
              <a:pathLst>
                <a:path w="5148" h="3349" extrusionOk="0">
                  <a:moveTo>
                    <a:pt x="4344" y="0"/>
                  </a:moveTo>
                  <a:cubicBezTo>
                    <a:pt x="4226" y="0"/>
                    <a:pt x="4106" y="30"/>
                    <a:pt x="3996" y="92"/>
                  </a:cubicBezTo>
                  <a:lnTo>
                    <a:pt x="628" y="2042"/>
                  </a:lnTo>
                  <a:cubicBezTo>
                    <a:pt x="1" y="2395"/>
                    <a:pt x="259" y="3348"/>
                    <a:pt x="980" y="3348"/>
                  </a:cubicBezTo>
                  <a:cubicBezTo>
                    <a:pt x="1100" y="3348"/>
                    <a:pt x="1221" y="3314"/>
                    <a:pt x="1332" y="3254"/>
                  </a:cubicBezTo>
                  <a:lnTo>
                    <a:pt x="4692" y="1312"/>
                  </a:lnTo>
                  <a:cubicBezTo>
                    <a:pt x="5027" y="1115"/>
                    <a:pt x="5147" y="685"/>
                    <a:pt x="4949" y="350"/>
                  </a:cubicBezTo>
                  <a:cubicBezTo>
                    <a:pt x="4822" y="125"/>
                    <a:pt x="4587" y="0"/>
                    <a:pt x="434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523" name="Google Shape;523;p27"/>
            <p:cNvSpPr/>
            <p:nvPr/>
          </p:nvSpPr>
          <p:spPr>
            <a:xfrm>
              <a:off x="3861925" y="2240700"/>
              <a:ext cx="38525" cy="64950"/>
            </a:xfrm>
            <a:custGeom>
              <a:avLst/>
              <a:gdLst/>
              <a:ahLst/>
              <a:cxnLst/>
              <a:rect l="l" t="t" r="r" b="b"/>
              <a:pathLst>
                <a:path w="1541" h="2598" extrusionOk="0">
                  <a:moveTo>
                    <a:pt x="750" y="1"/>
                  </a:moveTo>
                  <a:cubicBezTo>
                    <a:pt x="658" y="1"/>
                    <a:pt x="561" y="25"/>
                    <a:pt x="465" y="80"/>
                  </a:cubicBezTo>
                  <a:lnTo>
                    <a:pt x="276" y="192"/>
                  </a:lnTo>
                  <a:cubicBezTo>
                    <a:pt x="104" y="295"/>
                    <a:pt x="1" y="476"/>
                    <a:pt x="1" y="682"/>
                  </a:cubicBezTo>
                  <a:lnTo>
                    <a:pt x="1" y="2039"/>
                  </a:lnTo>
                  <a:cubicBezTo>
                    <a:pt x="1" y="2349"/>
                    <a:pt x="250" y="2598"/>
                    <a:pt x="559" y="2598"/>
                  </a:cubicBezTo>
                  <a:cubicBezTo>
                    <a:pt x="868" y="2598"/>
                    <a:pt x="1118" y="2349"/>
                    <a:pt x="1118" y="2039"/>
                  </a:cubicBezTo>
                  <a:lnTo>
                    <a:pt x="1118" y="991"/>
                  </a:lnTo>
                  <a:cubicBezTo>
                    <a:pt x="1541" y="618"/>
                    <a:pt x="1210" y="1"/>
                    <a:pt x="75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</p:grpSp>
      <p:grpSp>
        <p:nvGrpSpPr>
          <p:cNvPr id="524" name="Google Shape;524;p27"/>
          <p:cNvGrpSpPr/>
          <p:nvPr/>
        </p:nvGrpSpPr>
        <p:grpSpPr>
          <a:xfrm>
            <a:off x="9689945" y="2602834"/>
            <a:ext cx="301571" cy="383068"/>
            <a:chOff x="8132500" y="1610700"/>
            <a:chExt cx="291500" cy="370275"/>
          </a:xfrm>
        </p:grpSpPr>
        <p:sp>
          <p:nvSpPr>
            <p:cNvPr id="525" name="Google Shape;525;p27"/>
            <p:cNvSpPr/>
            <p:nvPr/>
          </p:nvSpPr>
          <p:spPr>
            <a:xfrm>
              <a:off x="8132500" y="1610700"/>
              <a:ext cx="198050" cy="370150"/>
            </a:xfrm>
            <a:custGeom>
              <a:avLst/>
              <a:gdLst/>
              <a:ahLst/>
              <a:cxnLst/>
              <a:rect l="l" t="t" r="r" b="b"/>
              <a:pathLst>
                <a:path w="7922" h="14806" extrusionOk="0">
                  <a:moveTo>
                    <a:pt x="3496" y="0"/>
                  </a:moveTo>
                  <a:cubicBezTo>
                    <a:pt x="3427" y="0"/>
                    <a:pt x="3357" y="23"/>
                    <a:pt x="3300" y="65"/>
                  </a:cubicBezTo>
                  <a:cubicBezTo>
                    <a:pt x="3008" y="228"/>
                    <a:pt x="2776" y="666"/>
                    <a:pt x="2776" y="1053"/>
                  </a:cubicBezTo>
                  <a:lnTo>
                    <a:pt x="2776" y="1388"/>
                  </a:lnTo>
                  <a:cubicBezTo>
                    <a:pt x="1281" y="2402"/>
                    <a:pt x="267" y="4171"/>
                    <a:pt x="267" y="5873"/>
                  </a:cubicBezTo>
                  <a:cubicBezTo>
                    <a:pt x="267" y="6792"/>
                    <a:pt x="482" y="7350"/>
                    <a:pt x="920" y="7617"/>
                  </a:cubicBezTo>
                  <a:lnTo>
                    <a:pt x="2535" y="8553"/>
                  </a:lnTo>
                  <a:cubicBezTo>
                    <a:pt x="2621" y="8596"/>
                    <a:pt x="2715" y="8630"/>
                    <a:pt x="2819" y="8656"/>
                  </a:cubicBezTo>
                  <a:lnTo>
                    <a:pt x="2819" y="10804"/>
                  </a:lnTo>
                  <a:cubicBezTo>
                    <a:pt x="2550" y="10900"/>
                    <a:pt x="2269" y="10948"/>
                    <a:pt x="1989" y="10948"/>
                  </a:cubicBezTo>
                  <a:cubicBezTo>
                    <a:pt x="1668" y="10948"/>
                    <a:pt x="1347" y="10885"/>
                    <a:pt x="1049" y="10761"/>
                  </a:cubicBezTo>
                  <a:cubicBezTo>
                    <a:pt x="1003" y="10743"/>
                    <a:pt x="955" y="10734"/>
                    <a:pt x="907" y="10734"/>
                  </a:cubicBezTo>
                  <a:cubicBezTo>
                    <a:pt x="820" y="10734"/>
                    <a:pt x="731" y="10763"/>
                    <a:pt x="654" y="10813"/>
                  </a:cubicBezTo>
                  <a:cubicBezTo>
                    <a:pt x="284" y="11027"/>
                    <a:pt x="1" y="11569"/>
                    <a:pt x="1" y="12067"/>
                  </a:cubicBezTo>
                  <a:cubicBezTo>
                    <a:pt x="1" y="12299"/>
                    <a:pt x="61" y="12462"/>
                    <a:pt x="164" y="12557"/>
                  </a:cubicBezTo>
                  <a:cubicBezTo>
                    <a:pt x="207" y="12591"/>
                    <a:pt x="1822" y="13527"/>
                    <a:pt x="1882" y="13545"/>
                  </a:cubicBezTo>
                  <a:cubicBezTo>
                    <a:pt x="2183" y="13656"/>
                    <a:pt x="2501" y="13708"/>
                    <a:pt x="2819" y="13716"/>
                  </a:cubicBezTo>
                  <a:cubicBezTo>
                    <a:pt x="2844" y="13785"/>
                    <a:pt x="2904" y="13854"/>
                    <a:pt x="2973" y="13888"/>
                  </a:cubicBezTo>
                  <a:cubicBezTo>
                    <a:pt x="2973" y="13888"/>
                    <a:pt x="4511" y="14773"/>
                    <a:pt x="4528" y="14782"/>
                  </a:cubicBezTo>
                  <a:cubicBezTo>
                    <a:pt x="4570" y="14798"/>
                    <a:pt x="4613" y="14806"/>
                    <a:pt x="4654" y="14806"/>
                  </a:cubicBezTo>
                  <a:cubicBezTo>
                    <a:pt x="4723" y="14806"/>
                    <a:pt x="4791" y="14785"/>
                    <a:pt x="4855" y="14747"/>
                  </a:cubicBezTo>
                  <a:cubicBezTo>
                    <a:pt x="5138" y="14576"/>
                    <a:pt x="5362" y="14146"/>
                    <a:pt x="5362" y="13759"/>
                  </a:cubicBezTo>
                  <a:lnTo>
                    <a:pt x="5362" y="12806"/>
                  </a:lnTo>
                  <a:cubicBezTo>
                    <a:pt x="6882" y="11740"/>
                    <a:pt x="7887" y="9988"/>
                    <a:pt x="7905" y="8235"/>
                  </a:cubicBezTo>
                  <a:cubicBezTo>
                    <a:pt x="7922" y="6964"/>
                    <a:pt x="7312" y="6560"/>
                    <a:pt x="7312" y="6560"/>
                  </a:cubicBezTo>
                  <a:cubicBezTo>
                    <a:pt x="7312" y="6560"/>
                    <a:pt x="5490" y="5503"/>
                    <a:pt x="5319" y="5460"/>
                  </a:cubicBezTo>
                  <a:lnTo>
                    <a:pt x="5319" y="3398"/>
                  </a:lnTo>
                  <a:cubicBezTo>
                    <a:pt x="5525" y="3346"/>
                    <a:pt x="5736" y="3320"/>
                    <a:pt x="5948" y="3320"/>
                  </a:cubicBezTo>
                  <a:cubicBezTo>
                    <a:pt x="6150" y="3320"/>
                    <a:pt x="6354" y="3343"/>
                    <a:pt x="6556" y="3390"/>
                  </a:cubicBezTo>
                  <a:cubicBezTo>
                    <a:pt x="6587" y="3396"/>
                    <a:pt x="6619" y="3400"/>
                    <a:pt x="6651" y="3400"/>
                  </a:cubicBezTo>
                  <a:cubicBezTo>
                    <a:pt x="6742" y="3400"/>
                    <a:pt x="6832" y="3374"/>
                    <a:pt x="6908" y="3329"/>
                  </a:cubicBezTo>
                  <a:cubicBezTo>
                    <a:pt x="7277" y="3115"/>
                    <a:pt x="7578" y="2556"/>
                    <a:pt x="7578" y="2067"/>
                  </a:cubicBezTo>
                  <a:cubicBezTo>
                    <a:pt x="7578" y="1809"/>
                    <a:pt x="7509" y="1663"/>
                    <a:pt x="7406" y="1585"/>
                  </a:cubicBezTo>
                  <a:cubicBezTo>
                    <a:pt x="7372" y="1568"/>
                    <a:pt x="5817" y="666"/>
                    <a:pt x="5817" y="666"/>
                  </a:cubicBezTo>
                  <a:cubicBezTo>
                    <a:pt x="5774" y="632"/>
                    <a:pt x="5714" y="615"/>
                    <a:pt x="5662" y="606"/>
                  </a:cubicBezTo>
                  <a:cubicBezTo>
                    <a:pt x="5455" y="552"/>
                    <a:pt x="5242" y="523"/>
                    <a:pt x="5030" y="523"/>
                  </a:cubicBezTo>
                  <a:cubicBezTo>
                    <a:pt x="4873" y="523"/>
                    <a:pt x="4716" y="539"/>
                    <a:pt x="4563" y="572"/>
                  </a:cubicBezTo>
                  <a:lnTo>
                    <a:pt x="3626" y="30"/>
                  </a:lnTo>
                  <a:cubicBezTo>
                    <a:pt x="3585" y="10"/>
                    <a:pt x="3541" y="0"/>
                    <a:pt x="34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526" name="Google Shape;526;p27"/>
            <p:cNvSpPr/>
            <p:nvPr/>
          </p:nvSpPr>
          <p:spPr>
            <a:xfrm>
              <a:off x="8171600" y="1633200"/>
              <a:ext cx="158750" cy="347775"/>
            </a:xfrm>
            <a:custGeom>
              <a:avLst/>
              <a:gdLst/>
              <a:ahLst/>
              <a:cxnLst/>
              <a:rect l="l" t="t" r="r" b="b"/>
              <a:pathLst>
                <a:path w="6350" h="13911" extrusionOk="0">
                  <a:moveTo>
                    <a:pt x="2818" y="2945"/>
                  </a:moveTo>
                  <a:lnTo>
                    <a:pt x="2818" y="5763"/>
                  </a:lnTo>
                  <a:cubicBezTo>
                    <a:pt x="2667" y="5786"/>
                    <a:pt x="2535" y="5797"/>
                    <a:pt x="2419" y="5797"/>
                  </a:cubicBezTo>
                  <a:cubicBezTo>
                    <a:pt x="1829" y="5797"/>
                    <a:pt x="1667" y="5507"/>
                    <a:pt x="1667" y="4947"/>
                  </a:cubicBezTo>
                  <a:cubicBezTo>
                    <a:pt x="1667" y="4242"/>
                    <a:pt x="2054" y="3486"/>
                    <a:pt x="2818" y="2945"/>
                  </a:cubicBezTo>
                  <a:close/>
                  <a:moveTo>
                    <a:pt x="4189" y="7397"/>
                  </a:moveTo>
                  <a:cubicBezTo>
                    <a:pt x="4760" y="7397"/>
                    <a:pt x="4940" y="7691"/>
                    <a:pt x="4940" y="8263"/>
                  </a:cubicBezTo>
                  <a:cubicBezTo>
                    <a:pt x="4940" y="9028"/>
                    <a:pt x="4519" y="9784"/>
                    <a:pt x="3763" y="10334"/>
                  </a:cubicBezTo>
                  <a:lnTo>
                    <a:pt x="3763" y="7438"/>
                  </a:lnTo>
                  <a:cubicBezTo>
                    <a:pt x="3925" y="7411"/>
                    <a:pt x="4066" y="7397"/>
                    <a:pt x="4189" y="7397"/>
                  </a:cubicBezTo>
                  <a:close/>
                  <a:moveTo>
                    <a:pt x="3504" y="0"/>
                  </a:moveTo>
                  <a:cubicBezTo>
                    <a:pt x="3440" y="0"/>
                    <a:pt x="3368" y="22"/>
                    <a:pt x="3291" y="67"/>
                  </a:cubicBezTo>
                  <a:cubicBezTo>
                    <a:pt x="3007" y="230"/>
                    <a:pt x="2767" y="668"/>
                    <a:pt x="2767" y="1055"/>
                  </a:cubicBezTo>
                  <a:lnTo>
                    <a:pt x="2767" y="1381"/>
                  </a:lnTo>
                  <a:cubicBezTo>
                    <a:pt x="1272" y="2404"/>
                    <a:pt x="258" y="4174"/>
                    <a:pt x="258" y="5875"/>
                  </a:cubicBezTo>
                  <a:cubicBezTo>
                    <a:pt x="258" y="7263"/>
                    <a:pt x="741" y="7822"/>
                    <a:pt x="1755" y="7822"/>
                  </a:cubicBezTo>
                  <a:cubicBezTo>
                    <a:pt x="2058" y="7822"/>
                    <a:pt x="2410" y="7772"/>
                    <a:pt x="2810" y="7679"/>
                  </a:cubicBezTo>
                  <a:lnTo>
                    <a:pt x="2810" y="10815"/>
                  </a:lnTo>
                  <a:cubicBezTo>
                    <a:pt x="2546" y="10907"/>
                    <a:pt x="2267" y="10954"/>
                    <a:pt x="1988" y="10954"/>
                  </a:cubicBezTo>
                  <a:cubicBezTo>
                    <a:pt x="1667" y="10954"/>
                    <a:pt x="1347" y="10892"/>
                    <a:pt x="1048" y="10763"/>
                  </a:cubicBezTo>
                  <a:cubicBezTo>
                    <a:pt x="999" y="10748"/>
                    <a:pt x="949" y="10740"/>
                    <a:pt x="900" y="10740"/>
                  </a:cubicBezTo>
                  <a:cubicBezTo>
                    <a:pt x="811" y="10740"/>
                    <a:pt x="725" y="10765"/>
                    <a:pt x="653" y="10815"/>
                  </a:cubicBezTo>
                  <a:cubicBezTo>
                    <a:pt x="284" y="11029"/>
                    <a:pt x="0" y="11579"/>
                    <a:pt x="0" y="12069"/>
                  </a:cubicBezTo>
                  <a:cubicBezTo>
                    <a:pt x="0" y="12404"/>
                    <a:pt x="112" y="12593"/>
                    <a:pt x="318" y="12653"/>
                  </a:cubicBezTo>
                  <a:cubicBezTo>
                    <a:pt x="622" y="12760"/>
                    <a:pt x="942" y="12816"/>
                    <a:pt x="1277" y="12816"/>
                  </a:cubicBezTo>
                  <a:cubicBezTo>
                    <a:pt x="1747" y="12816"/>
                    <a:pt x="2245" y="12707"/>
                    <a:pt x="2767" y="12481"/>
                  </a:cubicBezTo>
                  <a:lnTo>
                    <a:pt x="2767" y="13461"/>
                  </a:lnTo>
                  <a:cubicBezTo>
                    <a:pt x="2767" y="13747"/>
                    <a:pt x="2898" y="13910"/>
                    <a:pt x="3081" y="13910"/>
                  </a:cubicBezTo>
                  <a:cubicBezTo>
                    <a:pt x="3146" y="13910"/>
                    <a:pt x="3217" y="13890"/>
                    <a:pt x="3291" y="13847"/>
                  </a:cubicBezTo>
                  <a:cubicBezTo>
                    <a:pt x="3574" y="13684"/>
                    <a:pt x="3806" y="13246"/>
                    <a:pt x="3806" y="12868"/>
                  </a:cubicBezTo>
                  <a:lnTo>
                    <a:pt x="3806" y="11914"/>
                  </a:lnTo>
                  <a:cubicBezTo>
                    <a:pt x="5318" y="10849"/>
                    <a:pt x="6349" y="9088"/>
                    <a:pt x="6349" y="7335"/>
                  </a:cubicBezTo>
                  <a:cubicBezTo>
                    <a:pt x="6349" y="6016"/>
                    <a:pt x="5885" y="5405"/>
                    <a:pt x="4827" y="5405"/>
                  </a:cubicBezTo>
                  <a:cubicBezTo>
                    <a:pt x="4520" y="5405"/>
                    <a:pt x="4164" y="5456"/>
                    <a:pt x="3755" y="5557"/>
                  </a:cubicBezTo>
                  <a:lnTo>
                    <a:pt x="3755" y="2498"/>
                  </a:lnTo>
                  <a:cubicBezTo>
                    <a:pt x="3961" y="2446"/>
                    <a:pt x="4172" y="2420"/>
                    <a:pt x="4382" y="2420"/>
                  </a:cubicBezTo>
                  <a:cubicBezTo>
                    <a:pt x="4584" y="2420"/>
                    <a:pt x="4786" y="2443"/>
                    <a:pt x="4983" y="2490"/>
                  </a:cubicBezTo>
                  <a:cubicBezTo>
                    <a:pt x="5017" y="2496"/>
                    <a:pt x="5051" y="2500"/>
                    <a:pt x="5084" y="2500"/>
                  </a:cubicBezTo>
                  <a:cubicBezTo>
                    <a:pt x="5178" y="2500"/>
                    <a:pt x="5268" y="2474"/>
                    <a:pt x="5344" y="2429"/>
                  </a:cubicBezTo>
                  <a:cubicBezTo>
                    <a:pt x="5713" y="2215"/>
                    <a:pt x="6014" y="1656"/>
                    <a:pt x="6014" y="1167"/>
                  </a:cubicBezTo>
                  <a:cubicBezTo>
                    <a:pt x="6014" y="780"/>
                    <a:pt x="5851" y="642"/>
                    <a:pt x="5653" y="608"/>
                  </a:cubicBezTo>
                  <a:cubicBezTo>
                    <a:pt x="5453" y="555"/>
                    <a:pt x="5246" y="527"/>
                    <a:pt x="5030" y="527"/>
                  </a:cubicBezTo>
                  <a:cubicBezTo>
                    <a:pt x="4656" y="527"/>
                    <a:pt x="4253" y="612"/>
                    <a:pt x="3806" y="797"/>
                  </a:cubicBezTo>
                  <a:lnTo>
                    <a:pt x="3806" y="453"/>
                  </a:lnTo>
                  <a:cubicBezTo>
                    <a:pt x="3806" y="168"/>
                    <a:pt x="3685" y="0"/>
                    <a:pt x="350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527" name="Google Shape;527;p27"/>
            <p:cNvSpPr/>
            <p:nvPr/>
          </p:nvSpPr>
          <p:spPr>
            <a:xfrm>
              <a:off x="8265675" y="1831700"/>
              <a:ext cx="158325" cy="106150"/>
            </a:xfrm>
            <a:custGeom>
              <a:avLst/>
              <a:gdLst/>
              <a:ahLst/>
              <a:cxnLst/>
              <a:rect l="l" t="t" r="r" b="b"/>
              <a:pathLst>
                <a:path w="6333" h="4246" extrusionOk="0">
                  <a:moveTo>
                    <a:pt x="1007" y="0"/>
                  </a:moveTo>
                  <a:cubicBezTo>
                    <a:pt x="706" y="0"/>
                    <a:pt x="411" y="156"/>
                    <a:pt x="249" y="435"/>
                  </a:cubicBezTo>
                  <a:cubicBezTo>
                    <a:pt x="0" y="873"/>
                    <a:pt x="163" y="1423"/>
                    <a:pt x="610" y="1646"/>
                  </a:cubicBezTo>
                  <a:lnTo>
                    <a:pt x="4906" y="4129"/>
                  </a:lnTo>
                  <a:cubicBezTo>
                    <a:pt x="5044" y="4208"/>
                    <a:pt x="5193" y="4245"/>
                    <a:pt x="5340" y="4245"/>
                  </a:cubicBezTo>
                  <a:cubicBezTo>
                    <a:pt x="5640" y="4245"/>
                    <a:pt x="5930" y="4088"/>
                    <a:pt x="6092" y="3811"/>
                  </a:cubicBezTo>
                  <a:cubicBezTo>
                    <a:pt x="6332" y="3390"/>
                    <a:pt x="6186" y="2866"/>
                    <a:pt x="5774" y="2626"/>
                  </a:cubicBezTo>
                  <a:lnTo>
                    <a:pt x="1478" y="143"/>
                  </a:lnTo>
                  <a:cubicBezTo>
                    <a:pt x="1333" y="46"/>
                    <a:pt x="1169" y="0"/>
                    <a:pt x="10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528" name="Google Shape;528;p27"/>
            <p:cNvSpPr/>
            <p:nvPr/>
          </p:nvSpPr>
          <p:spPr>
            <a:xfrm>
              <a:off x="8267375" y="1832300"/>
              <a:ext cx="106350" cy="76575"/>
            </a:xfrm>
            <a:custGeom>
              <a:avLst/>
              <a:gdLst/>
              <a:ahLst/>
              <a:cxnLst/>
              <a:rect l="l" t="t" r="r" b="b"/>
              <a:pathLst>
                <a:path w="4254" h="3063" extrusionOk="0">
                  <a:moveTo>
                    <a:pt x="975" y="1"/>
                  </a:moveTo>
                  <a:cubicBezTo>
                    <a:pt x="676" y="1"/>
                    <a:pt x="385" y="155"/>
                    <a:pt x="224" y="436"/>
                  </a:cubicBezTo>
                  <a:cubicBezTo>
                    <a:pt x="1" y="815"/>
                    <a:pt x="104" y="1313"/>
                    <a:pt x="465" y="1571"/>
                  </a:cubicBezTo>
                  <a:lnTo>
                    <a:pt x="2836" y="2945"/>
                  </a:lnTo>
                  <a:cubicBezTo>
                    <a:pt x="2974" y="3025"/>
                    <a:pt x="3124" y="3063"/>
                    <a:pt x="3273" y="3063"/>
                  </a:cubicBezTo>
                  <a:cubicBezTo>
                    <a:pt x="3558" y="3063"/>
                    <a:pt x="3835" y="2922"/>
                    <a:pt x="4005" y="2662"/>
                  </a:cubicBezTo>
                  <a:cubicBezTo>
                    <a:pt x="4254" y="2275"/>
                    <a:pt x="4159" y="1760"/>
                    <a:pt x="3790" y="1493"/>
                  </a:cubicBezTo>
                  <a:lnTo>
                    <a:pt x="1410" y="119"/>
                  </a:lnTo>
                  <a:cubicBezTo>
                    <a:pt x="1273" y="39"/>
                    <a:pt x="1123" y="1"/>
                    <a:pt x="9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529" name="Google Shape;529;p27"/>
            <p:cNvSpPr/>
            <p:nvPr/>
          </p:nvSpPr>
          <p:spPr>
            <a:xfrm>
              <a:off x="8200600" y="1736550"/>
              <a:ext cx="164975" cy="214800"/>
            </a:xfrm>
            <a:custGeom>
              <a:avLst/>
              <a:gdLst/>
              <a:ahLst/>
              <a:cxnLst/>
              <a:rect l="l" t="t" r="r" b="b"/>
              <a:pathLst>
                <a:path w="6599" h="8592" extrusionOk="0">
                  <a:moveTo>
                    <a:pt x="3812" y="1"/>
                  </a:moveTo>
                  <a:cubicBezTo>
                    <a:pt x="3480" y="1"/>
                    <a:pt x="3113" y="107"/>
                    <a:pt x="2724" y="332"/>
                  </a:cubicBezTo>
                  <a:cubicBezTo>
                    <a:pt x="1220" y="1199"/>
                    <a:pt x="0" y="3536"/>
                    <a:pt x="0" y="5538"/>
                  </a:cubicBezTo>
                  <a:cubicBezTo>
                    <a:pt x="0" y="6612"/>
                    <a:pt x="352" y="7385"/>
                    <a:pt x="911" y="7729"/>
                  </a:cubicBezTo>
                  <a:lnTo>
                    <a:pt x="2062" y="8399"/>
                  </a:lnTo>
                  <a:cubicBezTo>
                    <a:pt x="2275" y="8525"/>
                    <a:pt x="2517" y="8591"/>
                    <a:pt x="2781" y="8591"/>
                  </a:cubicBezTo>
                  <a:cubicBezTo>
                    <a:pt x="3113" y="8591"/>
                    <a:pt x="3479" y="8486"/>
                    <a:pt x="3866" y="8261"/>
                  </a:cubicBezTo>
                  <a:cubicBezTo>
                    <a:pt x="5370" y="7394"/>
                    <a:pt x="6590" y="5057"/>
                    <a:pt x="6590" y="3047"/>
                  </a:cubicBezTo>
                  <a:cubicBezTo>
                    <a:pt x="6598" y="1990"/>
                    <a:pt x="6263" y="1234"/>
                    <a:pt x="5713" y="881"/>
                  </a:cubicBezTo>
                  <a:lnTo>
                    <a:pt x="4468" y="160"/>
                  </a:lnTo>
                  <a:cubicBezTo>
                    <a:pt x="4270" y="56"/>
                    <a:pt x="4050" y="1"/>
                    <a:pt x="38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530" name="Google Shape;530;p27"/>
            <p:cNvSpPr/>
            <p:nvPr/>
          </p:nvSpPr>
          <p:spPr>
            <a:xfrm>
              <a:off x="8229150" y="1753025"/>
              <a:ext cx="136425" cy="198325"/>
            </a:xfrm>
            <a:custGeom>
              <a:avLst/>
              <a:gdLst/>
              <a:ahLst/>
              <a:cxnLst/>
              <a:rect l="l" t="t" r="r" b="b"/>
              <a:pathLst>
                <a:path w="5457" h="7933" extrusionOk="0">
                  <a:moveTo>
                    <a:pt x="3811" y="0"/>
                  </a:moveTo>
                  <a:cubicBezTo>
                    <a:pt x="3480" y="0"/>
                    <a:pt x="3116" y="105"/>
                    <a:pt x="2733" y="326"/>
                  </a:cubicBezTo>
                  <a:cubicBezTo>
                    <a:pt x="1221" y="1202"/>
                    <a:pt x="1" y="3530"/>
                    <a:pt x="1" y="5541"/>
                  </a:cubicBezTo>
                  <a:cubicBezTo>
                    <a:pt x="1" y="7036"/>
                    <a:pt x="676" y="7933"/>
                    <a:pt x="1645" y="7933"/>
                  </a:cubicBezTo>
                  <a:cubicBezTo>
                    <a:pt x="1978" y="7933"/>
                    <a:pt x="2346" y="7827"/>
                    <a:pt x="2733" y="7602"/>
                  </a:cubicBezTo>
                  <a:cubicBezTo>
                    <a:pt x="4236" y="6735"/>
                    <a:pt x="5456" y="4398"/>
                    <a:pt x="5456" y="2388"/>
                  </a:cubicBezTo>
                  <a:cubicBezTo>
                    <a:pt x="5456" y="895"/>
                    <a:pt x="4779" y="0"/>
                    <a:pt x="38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531" name="Google Shape;531;p27"/>
            <p:cNvSpPr/>
            <p:nvPr/>
          </p:nvSpPr>
          <p:spPr>
            <a:xfrm>
              <a:off x="8249125" y="1782275"/>
              <a:ext cx="96475" cy="139900"/>
            </a:xfrm>
            <a:custGeom>
              <a:avLst/>
              <a:gdLst/>
              <a:ahLst/>
              <a:cxnLst/>
              <a:rect l="l" t="t" r="r" b="b"/>
              <a:pathLst>
                <a:path w="3859" h="5596" extrusionOk="0">
                  <a:moveTo>
                    <a:pt x="2696" y="1"/>
                  </a:moveTo>
                  <a:cubicBezTo>
                    <a:pt x="2462" y="1"/>
                    <a:pt x="2205" y="74"/>
                    <a:pt x="1934" y="229"/>
                  </a:cubicBezTo>
                  <a:cubicBezTo>
                    <a:pt x="860" y="848"/>
                    <a:pt x="1" y="2489"/>
                    <a:pt x="1" y="3907"/>
                  </a:cubicBezTo>
                  <a:cubicBezTo>
                    <a:pt x="1" y="4964"/>
                    <a:pt x="479" y="5596"/>
                    <a:pt x="1167" y="5596"/>
                  </a:cubicBezTo>
                  <a:cubicBezTo>
                    <a:pt x="1402" y="5596"/>
                    <a:pt x="1661" y="5522"/>
                    <a:pt x="1934" y="5367"/>
                  </a:cubicBezTo>
                  <a:cubicBezTo>
                    <a:pt x="2999" y="4749"/>
                    <a:pt x="3858" y="3108"/>
                    <a:pt x="3858" y="1690"/>
                  </a:cubicBezTo>
                  <a:cubicBezTo>
                    <a:pt x="3858" y="633"/>
                    <a:pt x="3380" y="1"/>
                    <a:pt x="2696" y="1"/>
                  </a:cubicBezTo>
                  <a:close/>
                </a:path>
              </a:pathLst>
            </a:custGeom>
            <a:solidFill>
              <a:srgbClr val="E5E6E7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</p:grpSp>
      <p:grpSp>
        <p:nvGrpSpPr>
          <p:cNvPr id="532" name="Google Shape;532;p27"/>
          <p:cNvGrpSpPr/>
          <p:nvPr/>
        </p:nvGrpSpPr>
        <p:grpSpPr>
          <a:xfrm>
            <a:off x="9668516" y="1362197"/>
            <a:ext cx="383973" cy="339125"/>
            <a:chOff x="4998800" y="1632275"/>
            <a:chExt cx="371150" cy="327800"/>
          </a:xfrm>
        </p:grpSpPr>
        <p:sp>
          <p:nvSpPr>
            <p:cNvPr id="533" name="Google Shape;533;p27"/>
            <p:cNvSpPr/>
            <p:nvPr/>
          </p:nvSpPr>
          <p:spPr>
            <a:xfrm>
              <a:off x="4998800" y="1632275"/>
              <a:ext cx="249600" cy="324975"/>
            </a:xfrm>
            <a:custGeom>
              <a:avLst/>
              <a:gdLst/>
              <a:ahLst/>
              <a:cxnLst/>
              <a:rect l="l" t="t" r="r" b="b"/>
              <a:pathLst>
                <a:path w="9984" h="12999" extrusionOk="0">
                  <a:moveTo>
                    <a:pt x="5784" y="1"/>
                  </a:moveTo>
                  <a:cubicBezTo>
                    <a:pt x="5280" y="1"/>
                    <a:pt x="4723" y="161"/>
                    <a:pt x="4132" y="499"/>
                  </a:cubicBezTo>
                  <a:cubicBezTo>
                    <a:pt x="1856" y="1822"/>
                    <a:pt x="0" y="5362"/>
                    <a:pt x="0" y="8403"/>
                  </a:cubicBezTo>
                  <a:cubicBezTo>
                    <a:pt x="0" y="10216"/>
                    <a:pt x="653" y="11290"/>
                    <a:pt x="1667" y="11865"/>
                  </a:cubicBezTo>
                  <a:lnTo>
                    <a:pt x="3205" y="12750"/>
                  </a:lnTo>
                  <a:cubicBezTo>
                    <a:pt x="3509" y="12913"/>
                    <a:pt x="3849" y="12999"/>
                    <a:pt x="4215" y="12999"/>
                  </a:cubicBezTo>
                  <a:cubicBezTo>
                    <a:pt x="4717" y="12999"/>
                    <a:pt x="5270" y="12839"/>
                    <a:pt x="5851" y="12501"/>
                  </a:cubicBezTo>
                  <a:cubicBezTo>
                    <a:pt x="8136" y="11178"/>
                    <a:pt x="9983" y="7647"/>
                    <a:pt x="9983" y="4597"/>
                  </a:cubicBezTo>
                  <a:cubicBezTo>
                    <a:pt x="9983" y="2037"/>
                    <a:pt x="8643" y="1307"/>
                    <a:pt x="8643" y="1307"/>
                  </a:cubicBezTo>
                  <a:lnTo>
                    <a:pt x="6761" y="233"/>
                  </a:lnTo>
                  <a:cubicBezTo>
                    <a:pt x="6467" y="80"/>
                    <a:pt x="6139" y="1"/>
                    <a:pt x="578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534" name="Google Shape;534;p27"/>
            <p:cNvSpPr/>
            <p:nvPr/>
          </p:nvSpPr>
          <p:spPr>
            <a:xfrm>
              <a:off x="5041525" y="1656575"/>
              <a:ext cx="206875" cy="300575"/>
            </a:xfrm>
            <a:custGeom>
              <a:avLst/>
              <a:gdLst/>
              <a:ahLst/>
              <a:cxnLst/>
              <a:rect l="l" t="t" r="r" b="b"/>
              <a:pathLst>
                <a:path w="8275" h="12023" extrusionOk="0">
                  <a:moveTo>
                    <a:pt x="5783" y="0"/>
                  </a:moveTo>
                  <a:cubicBezTo>
                    <a:pt x="5280" y="0"/>
                    <a:pt x="4725" y="160"/>
                    <a:pt x="4142" y="498"/>
                  </a:cubicBezTo>
                  <a:cubicBezTo>
                    <a:pt x="1856" y="1812"/>
                    <a:pt x="1" y="5352"/>
                    <a:pt x="1" y="8402"/>
                  </a:cubicBezTo>
                  <a:cubicBezTo>
                    <a:pt x="1" y="10668"/>
                    <a:pt x="1031" y="12023"/>
                    <a:pt x="2501" y="12023"/>
                  </a:cubicBezTo>
                  <a:cubicBezTo>
                    <a:pt x="3004" y="12023"/>
                    <a:pt x="3559" y="11864"/>
                    <a:pt x="4142" y="11529"/>
                  </a:cubicBezTo>
                  <a:cubicBezTo>
                    <a:pt x="6427" y="10206"/>
                    <a:pt x="8274" y="6675"/>
                    <a:pt x="8274" y="3625"/>
                  </a:cubicBezTo>
                  <a:cubicBezTo>
                    <a:pt x="8274" y="1360"/>
                    <a:pt x="7250" y="0"/>
                    <a:pt x="57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535" name="Google Shape;535;p27"/>
            <p:cNvSpPr/>
            <p:nvPr/>
          </p:nvSpPr>
          <p:spPr>
            <a:xfrm>
              <a:off x="5073325" y="1702550"/>
              <a:ext cx="143500" cy="208725"/>
            </a:xfrm>
            <a:custGeom>
              <a:avLst/>
              <a:gdLst/>
              <a:ahLst/>
              <a:cxnLst/>
              <a:rect l="l" t="t" r="r" b="b"/>
              <a:pathLst>
                <a:path w="5740" h="8349" extrusionOk="0">
                  <a:moveTo>
                    <a:pt x="4008" y="1"/>
                  </a:moveTo>
                  <a:cubicBezTo>
                    <a:pt x="3660" y="1"/>
                    <a:pt x="3275" y="111"/>
                    <a:pt x="2870" y="343"/>
                  </a:cubicBezTo>
                  <a:cubicBezTo>
                    <a:pt x="1289" y="1262"/>
                    <a:pt x="0" y="3719"/>
                    <a:pt x="0" y="5833"/>
                  </a:cubicBezTo>
                  <a:cubicBezTo>
                    <a:pt x="0" y="7408"/>
                    <a:pt x="716" y="8348"/>
                    <a:pt x="1735" y="8348"/>
                  </a:cubicBezTo>
                  <a:cubicBezTo>
                    <a:pt x="2083" y="8348"/>
                    <a:pt x="2467" y="8238"/>
                    <a:pt x="2870" y="8006"/>
                  </a:cubicBezTo>
                  <a:cubicBezTo>
                    <a:pt x="4451" y="7087"/>
                    <a:pt x="5739" y="4630"/>
                    <a:pt x="5739" y="2516"/>
                  </a:cubicBezTo>
                  <a:cubicBezTo>
                    <a:pt x="5739" y="941"/>
                    <a:pt x="5028" y="1"/>
                    <a:pt x="40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536" name="Google Shape;536;p27"/>
            <p:cNvSpPr/>
            <p:nvPr/>
          </p:nvSpPr>
          <p:spPr>
            <a:xfrm>
              <a:off x="5105975" y="1750025"/>
              <a:ext cx="78200" cy="113775"/>
            </a:xfrm>
            <a:custGeom>
              <a:avLst/>
              <a:gdLst/>
              <a:ahLst/>
              <a:cxnLst/>
              <a:rect l="l" t="t" r="r" b="b"/>
              <a:pathLst>
                <a:path w="3128" h="4551" extrusionOk="0">
                  <a:moveTo>
                    <a:pt x="2185" y="1"/>
                  </a:moveTo>
                  <a:cubicBezTo>
                    <a:pt x="1995" y="1"/>
                    <a:pt x="1785" y="61"/>
                    <a:pt x="1564" y="188"/>
                  </a:cubicBezTo>
                  <a:cubicBezTo>
                    <a:pt x="696" y="686"/>
                    <a:pt x="0" y="2035"/>
                    <a:pt x="0" y="3186"/>
                  </a:cubicBezTo>
                  <a:cubicBezTo>
                    <a:pt x="0" y="4038"/>
                    <a:pt x="386" y="4550"/>
                    <a:pt x="942" y="4550"/>
                  </a:cubicBezTo>
                  <a:cubicBezTo>
                    <a:pt x="1133" y="4550"/>
                    <a:pt x="1343" y="4490"/>
                    <a:pt x="1564" y="4363"/>
                  </a:cubicBezTo>
                  <a:cubicBezTo>
                    <a:pt x="2431" y="3865"/>
                    <a:pt x="3127" y="2525"/>
                    <a:pt x="3127" y="1373"/>
                  </a:cubicBezTo>
                  <a:cubicBezTo>
                    <a:pt x="3127" y="515"/>
                    <a:pt x="2741" y="1"/>
                    <a:pt x="218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537" name="Google Shape;537;p27"/>
            <p:cNvSpPr/>
            <p:nvPr/>
          </p:nvSpPr>
          <p:spPr>
            <a:xfrm>
              <a:off x="5240425" y="1863400"/>
              <a:ext cx="91300" cy="96675"/>
            </a:xfrm>
            <a:custGeom>
              <a:avLst/>
              <a:gdLst/>
              <a:ahLst/>
              <a:cxnLst/>
              <a:rect l="l" t="t" r="r" b="b"/>
              <a:pathLst>
                <a:path w="3652" h="3867" extrusionOk="0">
                  <a:moveTo>
                    <a:pt x="0" y="0"/>
                  </a:moveTo>
                  <a:lnTo>
                    <a:pt x="559" y="2079"/>
                  </a:lnTo>
                  <a:lnTo>
                    <a:pt x="3652" y="3866"/>
                  </a:lnTo>
                  <a:lnTo>
                    <a:pt x="3652" y="3866"/>
                  </a:lnTo>
                  <a:lnTo>
                    <a:pt x="3093" y="17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538" name="Google Shape;538;p27"/>
            <p:cNvSpPr/>
            <p:nvPr/>
          </p:nvSpPr>
          <p:spPr>
            <a:xfrm>
              <a:off x="5240425" y="1849225"/>
              <a:ext cx="129525" cy="58650"/>
            </a:xfrm>
            <a:custGeom>
              <a:avLst/>
              <a:gdLst/>
              <a:ahLst/>
              <a:cxnLst/>
              <a:rect l="l" t="t" r="r" b="b"/>
              <a:pathLst>
                <a:path w="5181" h="2346" extrusionOk="0">
                  <a:moveTo>
                    <a:pt x="2097" y="0"/>
                  </a:moveTo>
                  <a:lnTo>
                    <a:pt x="0" y="558"/>
                  </a:lnTo>
                  <a:lnTo>
                    <a:pt x="3102" y="2345"/>
                  </a:lnTo>
                  <a:lnTo>
                    <a:pt x="5181" y="1787"/>
                  </a:lnTo>
                  <a:lnTo>
                    <a:pt x="209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539" name="Google Shape;539;p27"/>
            <p:cNvSpPr/>
            <p:nvPr/>
          </p:nvSpPr>
          <p:spPr>
            <a:xfrm>
              <a:off x="5136100" y="1801950"/>
              <a:ext cx="201850" cy="120100"/>
            </a:xfrm>
            <a:custGeom>
              <a:avLst/>
              <a:gdLst/>
              <a:ahLst/>
              <a:cxnLst/>
              <a:rect l="l" t="t" r="r" b="b"/>
              <a:pathLst>
                <a:path w="8074" h="4804" extrusionOk="0">
                  <a:moveTo>
                    <a:pt x="630" y="1"/>
                  </a:moveTo>
                  <a:cubicBezTo>
                    <a:pt x="243" y="1"/>
                    <a:pt x="1" y="588"/>
                    <a:pt x="445" y="817"/>
                  </a:cubicBezTo>
                  <a:lnTo>
                    <a:pt x="7275" y="4743"/>
                  </a:lnTo>
                  <a:cubicBezTo>
                    <a:pt x="7335" y="4786"/>
                    <a:pt x="7412" y="4804"/>
                    <a:pt x="7490" y="4804"/>
                  </a:cubicBezTo>
                  <a:cubicBezTo>
                    <a:pt x="7919" y="4804"/>
                    <a:pt x="8074" y="4219"/>
                    <a:pt x="7704" y="4005"/>
                  </a:cubicBezTo>
                  <a:lnTo>
                    <a:pt x="874" y="78"/>
                  </a:lnTo>
                  <a:cubicBezTo>
                    <a:pt x="790" y="24"/>
                    <a:pt x="707" y="1"/>
                    <a:pt x="63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</p:grpSp>
      <p:grpSp>
        <p:nvGrpSpPr>
          <p:cNvPr id="540" name="Google Shape;540;p27"/>
          <p:cNvGrpSpPr/>
          <p:nvPr/>
        </p:nvGrpSpPr>
        <p:grpSpPr>
          <a:xfrm>
            <a:off x="9567842" y="3049352"/>
            <a:ext cx="355549" cy="383973"/>
            <a:chOff x="4393950" y="1610600"/>
            <a:chExt cx="343675" cy="371150"/>
          </a:xfrm>
        </p:grpSpPr>
        <p:sp>
          <p:nvSpPr>
            <p:cNvPr id="541" name="Google Shape;541;p27"/>
            <p:cNvSpPr/>
            <p:nvPr/>
          </p:nvSpPr>
          <p:spPr>
            <a:xfrm>
              <a:off x="4535075" y="1945425"/>
              <a:ext cx="61650" cy="36325"/>
            </a:xfrm>
            <a:custGeom>
              <a:avLst/>
              <a:gdLst/>
              <a:ahLst/>
              <a:cxnLst/>
              <a:rect l="l" t="t" r="r" b="b"/>
              <a:pathLst>
                <a:path w="2466" h="1453" extrusionOk="0">
                  <a:moveTo>
                    <a:pt x="0" y="1"/>
                  </a:moveTo>
                  <a:lnTo>
                    <a:pt x="0" y="216"/>
                  </a:lnTo>
                  <a:cubicBezTo>
                    <a:pt x="0" y="894"/>
                    <a:pt x="550" y="1453"/>
                    <a:pt x="1237" y="1453"/>
                  </a:cubicBezTo>
                  <a:cubicBezTo>
                    <a:pt x="1916" y="1453"/>
                    <a:pt x="2466" y="903"/>
                    <a:pt x="2466" y="216"/>
                  </a:cubicBezTo>
                  <a:lnTo>
                    <a:pt x="246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542" name="Google Shape;542;p27"/>
            <p:cNvSpPr/>
            <p:nvPr/>
          </p:nvSpPr>
          <p:spPr>
            <a:xfrm>
              <a:off x="4507150" y="1872400"/>
              <a:ext cx="117300" cy="91325"/>
            </a:xfrm>
            <a:custGeom>
              <a:avLst/>
              <a:gdLst/>
              <a:ahLst/>
              <a:cxnLst/>
              <a:rect l="l" t="t" r="r" b="b"/>
              <a:pathLst>
                <a:path w="4692" h="3653" extrusionOk="0">
                  <a:moveTo>
                    <a:pt x="0" y="1"/>
                  </a:moveTo>
                  <a:lnTo>
                    <a:pt x="0" y="2260"/>
                  </a:lnTo>
                  <a:cubicBezTo>
                    <a:pt x="0" y="3025"/>
                    <a:pt x="1048" y="3652"/>
                    <a:pt x="2346" y="3652"/>
                  </a:cubicBezTo>
                  <a:cubicBezTo>
                    <a:pt x="3643" y="3652"/>
                    <a:pt x="4691" y="3025"/>
                    <a:pt x="4691" y="2260"/>
                  </a:cubicBezTo>
                  <a:lnTo>
                    <a:pt x="469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543" name="Google Shape;543;p27"/>
            <p:cNvSpPr/>
            <p:nvPr/>
          </p:nvSpPr>
          <p:spPr>
            <a:xfrm>
              <a:off x="4507150" y="1910000"/>
              <a:ext cx="117500" cy="53500"/>
            </a:xfrm>
            <a:custGeom>
              <a:avLst/>
              <a:gdLst/>
              <a:ahLst/>
              <a:cxnLst/>
              <a:rect l="l" t="t" r="r" b="b"/>
              <a:pathLst>
                <a:path w="4700" h="2140" extrusionOk="0">
                  <a:moveTo>
                    <a:pt x="0" y="0"/>
                  </a:moveTo>
                  <a:lnTo>
                    <a:pt x="0" y="756"/>
                  </a:lnTo>
                  <a:cubicBezTo>
                    <a:pt x="0" y="1521"/>
                    <a:pt x="1057" y="2140"/>
                    <a:pt x="2354" y="2140"/>
                  </a:cubicBezTo>
                  <a:cubicBezTo>
                    <a:pt x="3643" y="2140"/>
                    <a:pt x="4700" y="1521"/>
                    <a:pt x="4700" y="756"/>
                  </a:cubicBezTo>
                  <a:lnTo>
                    <a:pt x="4700" y="0"/>
                  </a:lnTo>
                  <a:cubicBezTo>
                    <a:pt x="4700" y="774"/>
                    <a:pt x="3643" y="1392"/>
                    <a:pt x="2354" y="1392"/>
                  </a:cubicBezTo>
                  <a:cubicBezTo>
                    <a:pt x="1048" y="1392"/>
                    <a:pt x="0" y="774"/>
                    <a:pt x="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544" name="Google Shape;544;p27"/>
            <p:cNvSpPr/>
            <p:nvPr/>
          </p:nvSpPr>
          <p:spPr>
            <a:xfrm>
              <a:off x="4507150" y="1872400"/>
              <a:ext cx="117500" cy="53525"/>
            </a:xfrm>
            <a:custGeom>
              <a:avLst/>
              <a:gdLst/>
              <a:ahLst/>
              <a:cxnLst/>
              <a:rect l="l" t="t" r="r" b="b"/>
              <a:pathLst>
                <a:path w="4700" h="2141" extrusionOk="0">
                  <a:moveTo>
                    <a:pt x="0" y="1"/>
                  </a:moveTo>
                  <a:lnTo>
                    <a:pt x="0" y="748"/>
                  </a:lnTo>
                  <a:cubicBezTo>
                    <a:pt x="0" y="1522"/>
                    <a:pt x="1057" y="2140"/>
                    <a:pt x="2354" y="2140"/>
                  </a:cubicBezTo>
                  <a:cubicBezTo>
                    <a:pt x="3643" y="2140"/>
                    <a:pt x="4700" y="1522"/>
                    <a:pt x="4700" y="748"/>
                  </a:cubicBezTo>
                  <a:lnTo>
                    <a:pt x="4700" y="1"/>
                  </a:lnTo>
                  <a:cubicBezTo>
                    <a:pt x="4700" y="766"/>
                    <a:pt x="3643" y="1384"/>
                    <a:pt x="2354" y="1384"/>
                  </a:cubicBezTo>
                  <a:cubicBezTo>
                    <a:pt x="1048" y="1384"/>
                    <a:pt x="0" y="766"/>
                    <a:pt x="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545" name="Google Shape;545;p27"/>
            <p:cNvSpPr/>
            <p:nvPr/>
          </p:nvSpPr>
          <p:spPr>
            <a:xfrm>
              <a:off x="4461825" y="1674900"/>
              <a:ext cx="227475" cy="232125"/>
            </a:xfrm>
            <a:custGeom>
              <a:avLst/>
              <a:gdLst/>
              <a:ahLst/>
              <a:cxnLst/>
              <a:rect l="l" t="t" r="r" b="b"/>
              <a:pathLst>
                <a:path w="9099" h="9285" extrusionOk="0">
                  <a:moveTo>
                    <a:pt x="4166" y="1"/>
                  </a:moveTo>
                  <a:cubicBezTo>
                    <a:pt x="1987" y="1"/>
                    <a:pt x="1" y="1749"/>
                    <a:pt x="1" y="4164"/>
                  </a:cubicBezTo>
                  <a:cubicBezTo>
                    <a:pt x="1" y="5538"/>
                    <a:pt x="679" y="6827"/>
                    <a:pt x="1813" y="7600"/>
                  </a:cubicBezTo>
                  <a:lnTo>
                    <a:pt x="1813" y="7901"/>
                  </a:lnTo>
                  <a:cubicBezTo>
                    <a:pt x="1813" y="8666"/>
                    <a:pt x="2870" y="9284"/>
                    <a:pt x="4159" y="9284"/>
                  </a:cubicBezTo>
                  <a:cubicBezTo>
                    <a:pt x="5456" y="9284"/>
                    <a:pt x="6513" y="8666"/>
                    <a:pt x="6513" y="7901"/>
                  </a:cubicBezTo>
                  <a:lnTo>
                    <a:pt x="6513" y="7600"/>
                  </a:lnTo>
                  <a:cubicBezTo>
                    <a:pt x="9099" y="5830"/>
                    <a:pt x="8875" y="1947"/>
                    <a:pt x="6100" y="487"/>
                  </a:cubicBezTo>
                  <a:cubicBezTo>
                    <a:pt x="5470" y="153"/>
                    <a:pt x="4809" y="1"/>
                    <a:pt x="416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546" name="Google Shape;546;p27"/>
            <p:cNvSpPr/>
            <p:nvPr/>
          </p:nvSpPr>
          <p:spPr>
            <a:xfrm>
              <a:off x="4507150" y="1837625"/>
              <a:ext cx="117300" cy="69400"/>
            </a:xfrm>
            <a:custGeom>
              <a:avLst/>
              <a:gdLst/>
              <a:ahLst/>
              <a:cxnLst/>
              <a:rect l="l" t="t" r="r" b="b"/>
              <a:pathLst>
                <a:path w="4692" h="2776" extrusionOk="0">
                  <a:moveTo>
                    <a:pt x="2346" y="0"/>
                  </a:moveTo>
                  <a:cubicBezTo>
                    <a:pt x="1048" y="0"/>
                    <a:pt x="0" y="627"/>
                    <a:pt x="0" y="1392"/>
                  </a:cubicBezTo>
                  <a:cubicBezTo>
                    <a:pt x="0" y="2157"/>
                    <a:pt x="1048" y="2775"/>
                    <a:pt x="2346" y="2775"/>
                  </a:cubicBezTo>
                  <a:cubicBezTo>
                    <a:pt x="3643" y="2775"/>
                    <a:pt x="4691" y="2157"/>
                    <a:pt x="4691" y="1392"/>
                  </a:cubicBezTo>
                  <a:cubicBezTo>
                    <a:pt x="4691" y="627"/>
                    <a:pt x="3643" y="0"/>
                    <a:pt x="234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547" name="Google Shape;547;p27"/>
            <p:cNvSpPr/>
            <p:nvPr/>
          </p:nvSpPr>
          <p:spPr>
            <a:xfrm>
              <a:off x="4522175" y="1715025"/>
              <a:ext cx="87025" cy="162150"/>
            </a:xfrm>
            <a:custGeom>
              <a:avLst/>
              <a:gdLst/>
              <a:ahLst/>
              <a:cxnLst/>
              <a:rect l="l" t="t" r="r" b="b"/>
              <a:pathLst>
                <a:path w="3481" h="6486" extrusionOk="0">
                  <a:moveTo>
                    <a:pt x="1542" y="1"/>
                  </a:moveTo>
                  <a:cubicBezTo>
                    <a:pt x="1511" y="1"/>
                    <a:pt x="1479" y="12"/>
                    <a:pt x="1453" y="33"/>
                  </a:cubicBezTo>
                  <a:cubicBezTo>
                    <a:pt x="1315" y="127"/>
                    <a:pt x="1229" y="291"/>
                    <a:pt x="1229" y="462"/>
                  </a:cubicBezTo>
                  <a:lnTo>
                    <a:pt x="1229" y="608"/>
                  </a:lnTo>
                  <a:cubicBezTo>
                    <a:pt x="576" y="1055"/>
                    <a:pt x="130" y="1828"/>
                    <a:pt x="130" y="2567"/>
                  </a:cubicBezTo>
                  <a:cubicBezTo>
                    <a:pt x="130" y="2971"/>
                    <a:pt x="224" y="3212"/>
                    <a:pt x="413" y="3332"/>
                  </a:cubicBezTo>
                  <a:cubicBezTo>
                    <a:pt x="413" y="3332"/>
                    <a:pt x="1100" y="3761"/>
                    <a:pt x="1246" y="3796"/>
                  </a:cubicBezTo>
                  <a:lnTo>
                    <a:pt x="1246" y="4741"/>
                  </a:lnTo>
                  <a:cubicBezTo>
                    <a:pt x="1133" y="4780"/>
                    <a:pt x="1015" y="4799"/>
                    <a:pt x="896" y="4799"/>
                  </a:cubicBezTo>
                  <a:cubicBezTo>
                    <a:pt x="753" y="4799"/>
                    <a:pt x="609" y="4771"/>
                    <a:pt x="473" y="4715"/>
                  </a:cubicBezTo>
                  <a:cubicBezTo>
                    <a:pt x="453" y="4709"/>
                    <a:pt x="433" y="4707"/>
                    <a:pt x="413" y="4707"/>
                  </a:cubicBezTo>
                  <a:cubicBezTo>
                    <a:pt x="374" y="4707"/>
                    <a:pt x="336" y="4718"/>
                    <a:pt x="301" y="4741"/>
                  </a:cubicBezTo>
                  <a:cubicBezTo>
                    <a:pt x="121" y="4861"/>
                    <a:pt x="9" y="5067"/>
                    <a:pt x="9" y="5291"/>
                  </a:cubicBezTo>
                  <a:cubicBezTo>
                    <a:pt x="1" y="5368"/>
                    <a:pt x="26" y="5445"/>
                    <a:pt x="87" y="5506"/>
                  </a:cubicBezTo>
                  <a:cubicBezTo>
                    <a:pt x="87" y="5506"/>
                    <a:pt x="765" y="5926"/>
                    <a:pt x="834" y="5935"/>
                  </a:cubicBezTo>
                  <a:cubicBezTo>
                    <a:pt x="972" y="5978"/>
                    <a:pt x="1109" y="6004"/>
                    <a:pt x="1246" y="6004"/>
                  </a:cubicBezTo>
                  <a:cubicBezTo>
                    <a:pt x="1255" y="6038"/>
                    <a:pt x="1281" y="6064"/>
                    <a:pt x="1315" y="6081"/>
                  </a:cubicBezTo>
                  <a:lnTo>
                    <a:pt x="1994" y="6476"/>
                  </a:lnTo>
                  <a:cubicBezTo>
                    <a:pt x="2012" y="6482"/>
                    <a:pt x="2030" y="6485"/>
                    <a:pt x="2048" y="6485"/>
                  </a:cubicBezTo>
                  <a:cubicBezTo>
                    <a:pt x="2081" y="6485"/>
                    <a:pt x="2112" y="6476"/>
                    <a:pt x="2140" y="6459"/>
                  </a:cubicBezTo>
                  <a:cubicBezTo>
                    <a:pt x="2277" y="6356"/>
                    <a:pt x="2355" y="6193"/>
                    <a:pt x="2363" y="6030"/>
                  </a:cubicBezTo>
                  <a:lnTo>
                    <a:pt x="2363" y="5609"/>
                  </a:lnTo>
                  <a:cubicBezTo>
                    <a:pt x="3025" y="5145"/>
                    <a:pt x="3472" y="4371"/>
                    <a:pt x="3472" y="3607"/>
                  </a:cubicBezTo>
                  <a:cubicBezTo>
                    <a:pt x="3480" y="3246"/>
                    <a:pt x="3394" y="3005"/>
                    <a:pt x="3222" y="2877"/>
                  </a:cubicBezTo>
                  <a:cubicBezTo>
                    <a:pt x="3197" y="2859"/>
                    <a:pt x="2544" y="2481"/>
                    <a:pt x="2544" y="2481"/>
                  </a:cubicBezTo>
                  <a:cubicBezTo>
                    <a:pt x="2484" y="2438"/>
                    <a:pt x="2415" y="2413"/>
                    <a:pt x="2346" y="2395"/>
                  </a:cubicBezTo>
                  <a:lnTo>
                    <a:pt x="2346" y="1493"/>
                  </a:lnTo>
                  <a:cubicBezTo>
                    <a:pt x="2436" y="1472"/>
                    <a:pt x="2527" y="1461"/>
                    <a:pt x="2617" y="1461"/>
                  </a:cubicBezTo>
                  <a:cubicBezTo>
                    <a:pt x="2707" y="1461"/>
                    <a:pt x="2797" y="1472"/>
                    <a:pt x="2887" y="1493"/>
                  </a:cubicBezTo>
                  <a:cubicBezTo>
                    <a:pt x="2900" y="1495"/>
                    <a:pt x="2913" y="1497"/>
                    <a:pt x="2926" y="1497"/>
                  </a:cubicBezTo>
                  <a:cubicBezTo>
                    <a:pt x="2965" y="1497"/>
                    <a:pt x="3003" y="1487"/>
                    <a:pt x="3042" y="1468"/>
                  </a:cubicBezTo>
                  <a:cubicBezTo>
                    <a:pt x="3222" y="1339"/>
                    <a:pt x="3334" y="1132"/>
                    <a:pt x="3334" y="909"/>
                  </a:cubicBezTo>
                  <a:cubicBezTo>
                    <a:pt x="3343" y="832"/>
                    <a:pt x="3317" y="754"/>
                    <a:pt x="3257" y="694"/>
                  </a:cubicBezTo>
                  <a:lnTo>
                    <a:pt x="2561" y="291"/>
                  </a:lnTo>
                  <a:cubicBezTo>
                    <a:pt x="2544" y="282"/>
                    <a:pt x="2518" y="273"/>
                    <a:pt x="2492" y="265"/>
                  </a:cubicBezTo>
                  <a:cubicBezTo>
                    <a:pt x="2405" y="245"/>
                    <a:pt x="2313" y="234"/>
                    <a:pt x="2222" y="234"/>
                  </a:cubicBezTo>
                  <a:cubicBezTo>
                    <a:pt x="2150" y="234"/>
                    <a:pt x="2079" y="241"/>
                    <a:pt x="2011" y="256"/>
                  </a:cubicBezTo>
                  <a:lnTo>
                    <a:pt x="1599" y="16"/>
                  </a:lnTo>
                  <a:cubicBezTo>
                    <a:pt x="1582" y="5"/>
                    <a:pt x="1562" y="1"/>
                    <a:pt x="15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548" name="Google Shape;548;p27"/>
            <p:cNvSpPr/>
            <p:nvPr/>
          </p:nvSpPr>
          <p:spPr>
            <a:xfrm>
              <a:off x="4539575" y="1724950"/>
              <a:ext cx="69625" cy="152450"/>
            </a:xfrm>
            <a:custGeom>
              <a:avLst/>
              <a:gdLst/>
              <a:ahLst/>
              <a:cxnLst/>
              <a:rect l="l" t="t" r="r" b="b"/>
              <a:pathLst>
                <a:path w="2785" h="6098" extrusionOk="0">
                  <a:moveTo>
                    <a:pt x="1238" y="1294"/>
                  </a:moveTo>
                  <a:lnTo>
                    <a:pt x="1238" y="2522"/>
                  </a:lnTo>
                  <a:cubicBezTo>
                    <a:pt x="1172" y="2533"/>
                    <a:pt x="1113" y="2538"/>
                    <a:pt x="1062" y="2538"/>
                  </a:cubicBezTo>
                  <a:cubicBezTo>
                    <a:pt x="808" y="2538"/>
                    <a:pt x="731" y="2413"/>
                    <a:pt x="731" y="2170"/>
                  </a:cubicBezTo>
                  <a:cubicBezTo>
                    <a:pt x="748" y="1809"/>
                    <a:pt x="937" y="1483"/>
                    <a:pt x="1238" y="1294"/>
                  </a:cubicBezTo>
                  <a:close/>
                  <a:moveTo>
                    <a:pt x="1828" y="3238"/>
                  </a:moveTo>
                  <a:cubicBezTo>
                    <a:pt x="2088" y="3238"/>
                    <a:pt x="2166" y="3364"/>
                    <a:pt x="2166" y="3622"/>
                  </a:cubicBezTo>
                  <a:cubicBezTo>
                    <a:pt x="2166" y="3957"/>
                    <a:pt x="1985" y="4284"/>
                    <a:pt x="1650" y="4524"/>
                  </a:cubicBezTo>
                  <a:lnTo>
                    <a:pt x="1650" y="3253"/>
                  </a:lnTo>
                  <a:cubicBezTo>
                    <a:pt x="1717" y="3243"/>
                    <a:pt x="1776" y="3238"/>
                    <a:pt x="1828" y="3238"/>
                  </a:cubicBezTo>
                  <a:close/>
                  <a:moveTo>
                    <a:pt x="1538" y="1"/>
                  </a:moveTo>
                  <a:cubicBezTo>
                    <a:pt x="1510" y="1"/>
                    <a:pt x="1478" y="10"/>
                    <a:pt x="1444" y="31"/>
                  </a:cubicBezTo>
                  <a:cubicBezTo>
                    <a:pt x="1306" y="125"/>
                    <a:pt x="1221" y="289"/>
                    <a:pt x="1221" y="461"/>
                  </a:cubicBezTo>
                  <a:lnTo>
                    <a:pt x="1221" y="607"/>
                  </a:lnTo>
                  <a:cubicBezTo>
                    <a:pt x="559" y="1053"/>
                    <a:pt x="121" y="1827"/>
                    <a:pt x="121" y="2574"/>
                  </a:cubicBezTo>
                  <a:cubicBezTo>
                    <a:pt x="121" y="3183"/>
                    <a:pt x="330" y="3425"/>
                    <a:pt x="777" y="3425"/>
                  </a:cubicBezTo>
                  <a:cubicBezTo>
                    <a:pt x="909" y="3425"/>
                    <a:pt x="1063" y="3404"/>
                    <a:pt x="1238" y="3364"/>
                  </a:cubicBezTo>
                  <a:lnTo>
                    <a:pt x="1238" y="4739"/>
                  </a:lnTo>
                  <a:cubicBezTo>
                    <a:pt x="1121" y="4783"/>
                    <a:pt x="997" y="4805"/>
                    <a:pt x="874" y="4805"/>
                  </a:cubicBezTo>
                  <a:cubicBezTo>
                    <a:pt x="733" y="4805"/>
                    <a:pt x="593" y="4777"/>
                    <a:pt x="465" y="4722"/>
                  </a:cubicBezTo>
                  <a:cubicBezTo>
                    <a:pt x="441" y="4712"/>
                    <a:pt x="417" y="4707"/>
                    <a:pt x="394" y="4707"/>
                  </a:cubicBezTo>
                  <a:cubicBezTo>
                    <a:pt x="358" y="4707"/>
                    <a:pt x="324" y="4718"/>
                    <a:pt x="293" y="4739"/>
                  </a:cubicBezTo>
                  <a:cubicBezTo>
                    <a:pt x="112" y="4868"/>
                    <a:pt x="1" y="5074"/>
                    <a:pt x="1" y="5289"/>
                  </a:cubicBezTo>
                  <a:cubicBezTo>
                    <a:pt x="1" y="5435"/>
                    <a:pt x="52" y="5521"/>
                    <a:pt x="147" y="5547"/>
                  </a:cubicBezTo>
                  <a:cubicBezTo>
                    <a:pt x="290" y="5592"/>
                    <a:pt x="439" y="5615"/>
                    <a:pt x="587" y="5615"/>
                  </a:cubicBezTo>
                  <a:cubicBezTo>
                    <a:pt x="805" y="5615"/>
                    <a:pt x="1022" y="5566"/>
                    <a:pt x="1221" y="5469"/>
                  </a:cubicBezTo>
                  <a:lnTo>
                    <a:pt x="1221" y="5899"/>
                  </a:lnTo>
                  <a:cubicBezTo>
                    <a:pt x="1221" y="6026"/>
                    <a:pt x="1277" y="6097"/>
                    <a:pt x="1356" y="6097"/>
                  </a:cubicBezTo>
                  <a:cubicBezTo>
                    <a:pt x="1383" y="6097"/>
                    <a:pt x="1413" y="6088"/>
                    <a:pt x="1444" y="6071"/>
                  </a:cubicBezTo>
                  <a:cubicBezTo>
                    <a:pt x="1590" y="5968"/>
                    <a:pt x="1667" y="5804"/>
                    <a:pt x="1676" y="5641"/>
                  </a:cubicBezTo>
                  <a:lnTo>
                    <a:pt x="1676" y="5220"/>
                  </a:lnTo>
                  <a:cubicBezTo>
                    <a:pt x="2337" y="4748"/>
                    <a:pt x="2784" y="3983"/>
                    <a:pt x="2784" y="3218"/>
                  </a:cubicBezTo>
                  <a:cubicBezTo>
                    <a:pt x="2784" y="2639"/>
                    <a:pt x="2583" y="2369"/>
                    <a:pt x="2120" y="2369"/>
                  </a:cubicBezTo>
                  <a:cubicBezTo>
                    <a:pt x="1986" y="2369"/>
                    <a:pt x="1830" y="2392"/>
                    <a:pt x="1650" y="2437"/>
                  </a:cubicBezTo>
                  <a:lnTo>
                    <a:pt x="1650" y="1088"/>
                  </a:lnTo>
                  <a:cubicBezTo>
                    <a:pt x="1740" y="1066"/>
                    <a:pt x="1831" y="1056"/>
                    <a:pt x="1921" y="1056"/>
                  </a:cubicBezTo>
                  <a:cubicBezTo>
                    <a:pt x="2011" y="1056"/>
                    <a:pt x="2101" y="1066"/>
                    <a:pt x="2191" y="1088"/>
                  </a:cubicBezTo>
                  <a:cubicBezTo>
                    <a:pt x="2206" y="1093"/>
                    <a:pt x="2220" y="1095"/>
                    <a:pt x="2235" y="1095"/>
                  </a:cubicBezTo>
                  <a:cubicBezTo>
                    <a:pt x="2272" y="1095"/>
                    <a:pt x="2309" y="1081"/>
                    <a:pt x="2346" y="1062"/>
                  </a:cubicBezTo>
                  <a:cubicBezTo>
                    <a:pt x="2526" y="933"/>
                    <a:pt x="2638" y="727"/>
                    <a:pt x="2638" y="512"/>
                  </a:cubicBezTo>
                  <a:cubicBezTo>
                    <a:pt x="2638" y="340"/>
                    <a:pt x="2561" y="280"/>
                    <a:pt x="2484" y="263"/>
                  </a:cubicBezTo>
                  <a:cubicBezTo>
                    <a:pt x="2389" y="242"/>
                    <a:pt x="2293" y="232"/>
                    <a:pt x="2198" y="232"/>
                  </a:cubicBezTo>
                  <a:cubicBezTo>
                    <a:pt x="2017" y="232"/>
                    <a:pt x="1836" y="270"/>
                    <a:pt x="1667" y="349"/>
                  </a:cubicBezTo>
                  <a:lnTo>
                    <a:pt x="1667" y="194"/>
                  </a:lnTo>
                  <a:cubicBezTo>
                    <a:pt x="1667" y="74"/>
                    <a:pt x="1616" y="1"/>
                    <a:pt x="153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549" name="Google Shape;549;p27"/>
            <p:cNvSpPr/>
            <p:nvPr/>
          </p:nvSpPr>
          <p:spPr>
            <a:xfrm>
              <a:off x="4556125" y="1610600"/>
              <a:ext cx="19550" cy="46825"/>
            </a:xfrm>
            <a:custGeom>
              <a:avLst/>
              <a:gdLst/>
              <a:ahLst/>
              <a:cxnLst/>
              <a:rect l="l" t="t" r="r" b="b"/>
              <a:pathLst>
                <a:path w="782" h="1873" extrusionOk="0">
                  <a:moveTo>
                    <a:pt x="391" y="0"/>
                  </a:moveTo>
                  <a:cubicBezTo>
                    <a:pt x="196" y="0"/>
                    <a:pt x="0" y="129"/>
                    <a:pt x="0" y="387"/>
                  </a:cubicBezTo>
                  <a:lnTo>
                    <a:pt x="0" y="1486"/>
                  </a:lnTo>
                  <a:cubicBezTo>
                    <a:pt x="0" y="1701"/>
                    <a:pt x="181" y="1873"/>
                    <a:pt x="395" y="1873"/>
                  </a:cubicBezTo>
                  <a:cubicBezTo>
                    <a:pt x="602" y="1873"/>
                    <a:pt x="782" y="1701"/>
                    <a:pt x="782" y="1486"/>
                  </a:cubicBezTo>
                  <a:lnTo>
                    <a:pt x="782" y="387"/>
                  </a:lnTo>
                  <a:cubicBezTo>
                    <a:pt x="782" y="129"/>
                    <a:pt x="587" y="0"/>
                    <a:pt x="39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550" name="Google Shape;550;p27"/>
            <p:cNvSpPr/>
            <p:nvPr/>
          </p:nvSpPr>
          <p:spPr>
            <a:xfrm>
              <a:off x="4439650" y="1656925"/>
              <a:ext cx="43900" cy="39075"/>
            </a:xfrm>
            <a:custGeom>
              <a:avLst/>
              <a:gdLst/>
              <a:ahLst/>
              <a:cxnLst/>
              <a:rect l="l" t="t" r="r" b="b"/>
              <a:pathLst>
                <a:path w="1756" h="1563" extrusionOk="0">
                  <a:moveTo>
                    <a:pt x="558" y="1"/>
                  </a:moveTo>
                  <a:cubicBezTo>
                    <a:pt x="259" y="1"/>
                    <a:pt x="1" y="390"/>
                    <a:pt x="278" y="673"/>
                  </a:cubicBezTo>
                  <a:lnTo>
                    <a:pt x="1059" y="1446"/>
                  </a:lnTo>
                  <a:cubicBezTo>
                    <a:pt x="1132" y="1523"/>
                    <a:pt x="1231" y="1562"/>
                    <a:pt x="1330" y="1562"/>
                  </a:cubicBezTo>
                  <a:cubicBezTo>
                    <a:pt x="1429" y="1562"/>
                    <a:pt x="1528" y="1523"/>
                    <a:pt x="1601" y="1446"/>
                  </a:cubicBezTo>
                  <a:cubicBezTo>
                    <a:pt x="1755" y="1300"/>
                    <a:pt x="1755" y="1051"/>
                    <a:pt x="1609" y="896"/>
                  </a:cubicBezTo>
                  <a:lnTo>
                    <a:pt x="827" y="123"/>
                  </a:lnTo>
                  <a:cubicBezTo>
                    <a:pt x="743" y="37"/>
                    <a:pt x="649" y="1"/>
                    <a:pt x="55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551" name="Google Shape;551;p27"/>
            <p:cNvSpPr/>
            <p:nvPr/>
          </p:nvSpPr>
          <p:spPr>
            <a:xfrm>
              <a:off x="4393950" y="1769525"/>
              <a:ext cx="50075" cy="19350"/>
            </a:xfrm>
            <a:custGeom>
              <a:avLst/>
              <a:gdLst/>
              <a:ahLst/>
              <a:cxnLst/>
              <a:rect l="l" t="t" r="r" b="b"/>
              <a:pathLst>
                <a:path w="2003" h="774" extrusionOk="0">
                  <a:moveTo>
                    <a:pt x="516" y="1"/>
                  </a:moveTo>
                  <a:cubicBezTo>
                    <a:pt x="1" y="1"/>
                    <a:pt x="1" y="774"/>
                    <a:pt x="516" y="774"/>
                  </a:cubicBezTo>
                  <a:lnTo>
                    <a:pt x="1616" y="774"/>
                  </a:lnTo>
                  <a:cubicBezTo>
                    <a:pt x="1831" y="774"/>
                    <a:pt x="2002" y="602"/>
                    <a:pt x="2002" y="387"/>
                  </a:cubicBezTo>
                  <a:cubicBezTo>
                    <a:pt x="2002" y="172"/>
                    <a:pt x="1831" y="1"/>
                    <a:pt x="161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552" name="Google Shape;552;p27"/>
            <p:cNvSpPr/>
            <p:nvPr/>
          </p:nvSpPr>
          <p:spPr>
            <a:xfrm>
              <a:off x="4439675" y="1862500"/>
              <a:ext cx="43875" cy="38975"/>
            </a:xfrm>
            <a:custGeom>
              <a:avLst/>
              <a:gdLst/>
              <a:ahLst/>
              <a:cxnLst/>
              <a:rect l="l" t="t" r="r" b="b"/>
              <a:pathLst>
                <a:path w="1755" h="1559" extrusionOk="0">
                  <a:moveTo>
                    <a:pt x="1333" y="1"/>
                  </a:moveTo>
                  <a:cubicBezTo>
                    <a:pt x="1233" y="1"/>
                    <a:pt x="1132" y="39"/>
                    <a:pt x="1058" y="113"/>
                  </a:cubicBezTo>
                  <a:lnTo>
                    <a:pt x="277" y="895"/>
                  </a:lnTo>
                  <a:cubicBezTo>
                    <a:pt x="0" y="1172"/>
                    <a:pt x="253" y="1559"/>
                    <a:pt x="553" y="1559"/>
                  </a:cubicBezTo>
                  <a:cubicBezTo>
                    <a:pt x="644" y="1559"/>
                    <a:pt x="740" y="1523"/>
                    <a:pt x="826" y="1436"/>
                  </a:cubicBezTo>
                  <a:lnTo>
                    <a:pt x="1600" y="663"/>
                  </a:lnTo>
                  <a:cubicBezTo>
                    <a:pt x="1754" y="509"/>
                    <a:pt x="1754" y="268"/>
                    <a:pt x="1600" y="113"/>
                  </a:cubicBezTo>
                  <a:cubicBezTo>
                    <a:pt x="1528" y="37"/>
                    <a:pt x="1431" y="1"/>
                    <a:pt x="13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553" name="Google Shape;553;p27"/>
            <p:cNvSpPr/>
            <p:nvPr/>
          </p:nvSpPr>
          <p:spPr>
            <a:xfrm>
              <a:off x="4648250" y="1862425"/>
              <a:ext cx="43900" cy="39050"/>
            </a:xfrm>
            <a:custGeom>
              <a:avLst/>
              <a:gdLst/>
              <a:ahLst/>
              <a:cxnLst/>
              <a:rect l="l" t="t" r="r" b="b"/>
              <a:pathLst>
                <a:path w="1756" h="1562" extrusionOk="0">
                  <a:moveTo>
                    <a:pt x="425" y="0"/>
                  </a:moveTo>
                  <a:cubicBezTo>
                    <a:pt x="325" y="0"/>
                    <a:pt x="224" y="39"/>
                    <a:pt x="147" y="116"/>
                  </a:cubicBezTo>
                  <a:cubicBezTo>
                    <a:pt x="1" y="271"/>
                    <a:pt x="1" y="512"/>
                    <a:pt x="155" y="666"/>
                  </a:cubicBezTo>
                  <a:lnTo>
                    <a:pt x="929" y="1439"/>
                  </a:lnTo>
                  <a:cubicBezTo>
                    <a:pt x="1013" y="1526"/>
                    <a:pt x="1108" y="1562"/>
                    <a:pt x="1198" y="1562"/>
                  </a:cubicBezTo>
                  <a:cubicBezTo>
                    <a:pt x="1497" y="1562"/>
                    <a:pt x="1755" y="1173"/>
                    <a:pt x="1479" y="890"/>
                  </a:cubicBezTo>
                  <a:lnTo>
                    <a:pt x="697" y="116"/>
                  </a:lnTo>
                  <a:cubicBezTo>
                    <a:pt x="624" y="39"/>
                    <a:pt x="525" y="0"/>
                    <a:pt x="42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554" name="Google Shape;554;p27"/>
            <p:cNvSpPr/>
            <p:nvPr/>
          </p:nvSpPr>
          <p:spPr>
            <a:xfrm>
              <a:off x="4687575" y="1769525"/>
              <a:ext cx="50050" cy="19350"/>
            </a:xfrm>
            <a:custGeom>
              <a:avLst/>
              <a:gdLst/>
              <a:ahLst/>
              <a:cxnLst/>
              <a:rect l="l" t="t" r="r" b="b"/>
              <a:pathLst>
                <a:path w="2002" h="774" extrusionOk="0">
                  <a:moveTo>
                    <a:pt x="387" y="1"/>
                  </a:moveTo>
                  <a:cubicBezTo>
                    <a:pt x="180" y="1"/>
                    <a:pt x="0" y="172"/>
                    <a:pt x="0" y="387"/>
                  </a:cubicBezTo>
                  <a:cubicBezTo>
                    <a:pt x="0" y="602"/>
                    <a:pt x="180" y="774"/>
                    <a:pt x="395" y="774"/>
                  </a:cubicBezTo>
                  <a:lnTo>
                    <a:pt x="1486" y="774"/>
                  </a:lnTo>
                  <a:cubicBezTo>
                    <a:pt x="2002" y="774"/>
                    <a:pt x="2002" y="1"/>
                    <a:pt x="148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555" name="Google Shape;555;p27"/>
            <p:cNvSpPr/>
            <p:nvPr/>
          </p:nvSpPr>
          <p:spPr>
            <a:xfrm>
              <a:off x="4648250" y="1656925"/>
              <a:ext cx="43850" cy="39075"/>
            </a:xfrm>
            <a:custGeom>
              <a:avLst/>
              <a:gdLst/>
              <a:ahLst/>
              <a:cxnLst/>
              <a:rect l="l" t="t" r="r" b="b"/>
              <a:pathLst>
                <a:path w="1754" h="1563" extrusionOk="0">
                  <a:moveTo>
                    <a:pt x="1198" y="1"/>
                  </a:moveTo>
                  <a:cubicBezTo>
                    <a:pt x="1108" y="1"/>
                    <a:pt x="1013" y="37"/>
                    <a:pt x="929" y="123"/>
                  </a:cubicBezTo>
                  <a:lnTo>
                    <a:pt x="147" y="896"/>
                  </a:lnTo>
                  <a:cubicBezTo>
                    <a:pt x="1" y="1051"/>
                    <a:pt x="1" y="1291"/>
                    <a:pt x="147" y="1446"/>
                  </a:cubicBezTo>
                  <a:cubicBezTo>
                    <a:pt x="224" y="1523"/>
                    <a:pt x="323" y="1562"/>
                    <a:pt x="422" y="1562"/>
                  </a:cubicBezTo>
                  <a:cubicBezTo>
                    <a:pt x="521" y="1562"/>
                    <a:pt x="619" y="1523"/>
                    <a:pt x="697" y="1446"/>
                  </a:cubicBezTo>
                  <a:lnTo>
                    <a:pt x="1470" y="673"/>
                  </a:lnTo>
                  <a:cubicBezTo>
                    <a:pt x="1753" y="390"/>
                    <a:pt x="1496" y="1"/>
                    <a:pt x="119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</p:grpSp>
      <p:graphicFrame>
        <p:nvGraphicFramePr>
          <p:cNvPr id="19" name="Marcador de contenido 3">
            <a:extLst>
              <a:ext uri="{FF2B5EF4-FFF2-40B4-BE49-F238E27FC236}">
                <a16:creationId xmlns="" xmlns:a16="http://schemas.microsoft.com/office/drawing/2014/main" id="{E65C0F35-5BBF-E41D-DEA3-09F6B352BE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5005654"/>
              </p:ext>
            </p:extLst>
          </p:nvPr>
        </p:nvGraphicFramePr>
        <p:xfrm>
          <a:off x="1143001" y="836671"/>
          <a:ext cx="6464725" cy="4342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Google Shape;1254;p33"/>
          <p:cNvSpPr txBox="1"/>
          <p:nvPr/>
        </p:nvSpPr>
        <p:spPr>
          <a:xfrm>
            <a:off x="9276202" y="894698"/>
            <a:ext cx="15228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763" rIns="0" bIns="0" anchor="ctr" anchorCtr="0">
            <a:noAutofit/>
          </a:bodyPr>
          <a:lstStyle/>
          <a:p>
            <a:pPr algn="ctr">
              <a:buSzPts val="1100"/>
            </a:pPr>
            <a:r>
              <a:rPr lang="en" sz="2100" dirty="0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rPr>
              <a:t>6,000,000 </a:t>
            </a:r>
            <a:endParaRPr sz="2100" dirty="0">
              <a:solidFill>
                <a:srgbClr val="434343"/>
              </a:solidFill>
              <a:latin typeface="Squada One"/>
              <a:ea typeface="Squada One"/>
              <a:cs typeface="Squada One"/>
              <a:sym typeface="Squada One"/>
            </a:endParaRPr>
          </a:p>
        </p:txBody>
      </p:sp>
      <p:sp>
        <p:nvSpPr>
          <p:cNvPr id="1273" name="Google Shape;1273;p33"/>
          <p:cNvSpPr txBox="1">
            <a:spLocks noGrp="1"/>
          </p:cNvSpPr>
          <p:nvPr>
            <p:ph type="ctrTitle"/>
          </p:nvPr>
        </p:nvSpPr>
        <p:spPr>
          <a:xfrm>
            <a:off x="2292829" y="367020"/>
            <a:ext cx="3840813" cy="905679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s-MX" dirty="0"/>
              <a:t>DEMANDA MÁS IMPORTANTE SEGÚN RUBRO</a:t>
            </a:r>
            <a:endParaRPr sz="1600" dirty="0">
              <a:solidFill>
                <a:schemeClr val="accent5"/>
              </a:solidFill>
            </a:endParaRPr>
          </a:p>
        </p:txBody>
      </p:sp>
      <p:graphicFrame>
        <p:nvGraphicFramePr>
          <p:cNvPr id="6" name="Marcador de contenido 3">
            <a:extLst>
              <a:ext uri="{FF2B5EF4-FFF2-40B4-BE49-F238E27FC236}">
                <a16:creationId xmlns="" xmlns:a16="http://schemas.microsoft.com/office/drawing/2014/main" id="{B3775485-F0C4-AB9D-2039-E0C8E8E1C8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6614003"/>
              </p:ext>
            </p:extLst>
          </p:nvPr>
        </p:nvGraphicFramePr>
        <p:xfrm>
          <a:off x="297544" y="1447626"/>
          <a:ext cx="9162143" cy="3472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491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Google Shape;560;p28"/>
          <p:cNvSpPr/>
          <p:nvPr/>
        </p:nvSpPr>
        <p:spPr>
          <a:xfrm rot="-1288312">
            <a:off x="2730087" y="3643592"/>
            <a:ext cx="437426" cy="214835"/>
          </a:xfrm>
          <a:custGeom>
            <a:avLst/>
            <a:gdLst/>
            <a:ahLst/>
            <a:cxnLst/>
            <a:rect l="l" t="t" r="r" b="b"/>
            <a:pathLst>
              <a:path w="109482" h="54763" extrusionOk="0">
                <a:moveTo>
                  <a:pt x="54738" y="1"/>
                </a:moveTo>
                <a:cubicBezTo>
                  <a:pt x="41976" y="1"/>
                  <a:pt x="29213" y="2674"/>
                  <a:pt x="19475" y="8019"/>
                </a:cubicBezTo>
                <a:cubicBezTo>
                  <a:pt x="1" y="18715"/>
                  <a:pt x="1" y="36051"/>
                  <a:pt x="19475" y="46743"/>
                </a:cubicBezTo>
                <a:cubicBezTo>
                  <a:pt x="29214" y="52089"/>
                  <a:pt x="41978" y="54762"/>
                  <a:pt x="54741" y="54762"/>
                </a:cubicBezTo>
                <a:cubicBezTo>
                  <a:pt x="67504" y="54762"/>
                  <a:pt x="80267" y="52089"/>
                  <a:pt x="90004" y="46743"/>
                </a:cubicBezTo>
                <a:cubicBezTo>
                  <a:pt x="109481" y="36051"/>
                  <a:pt x="109481" y="18715"/>
                  <a:pt x="90004" y="8023"/>
                </a:cubicBezTo>
                <a:cubicBezTo>
                  <a:pt x="80266" y="2675"/>
                  <a:pt x="67502" y="1"/>
                  <a:pt x="54738" y="1"/>
                </a:cubicBezTo>
                <a:close/>
              </a:path>
            </a:pathLst>
          </a:custGeom>
          <a:solidFill>
            <a:srgbClr val="000000">
              <a:alpha val="32139"/>
            </a:srgb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561" name="Google Shape;561;p28"/>
          <p:cNvSpPr/>
          <p:nvPr/>
        </p:nvSpPr>
        <p:spPr>
          <a:xfrm>
            <a:off x="2489861" y="3236838"/>
            <a:ext cx="815220" cy="468317"/>
          </a:xfrm>
          <a:custGeom>
            <a:avLst/>
            <a:gdLst/>
            <a:ahLst/>
            <a:cxnLst/>
            <a:rect l="l" t="t" r="r" b="b"/>
            <a:pathLst>
              <a:path w="25434" h="14611" extrusionOk="0">
                <a:moveTo>
                  <a:pt x="22128" y="1"/>
                </a:moveTo>
                <a:cubicBezTo>
                  <a:pt x="21958" y="1"/>
                  <a:pt x="21789" y="37"/>
                  <a:pt x="21659" y="110"/>
                </a:cubicBezTo>
                <a:lnTo>
                  <a:pt x="258" y="12469"/>
                </a:lnTo>
                <a:cubicBezTo>
                  <a:pt x="0" y="12618"/>
                  <a:pt x="0" y="12859"/>
                  <a:pt x="258" y="13009"/>
                </a:cubicBezTo>
                <a:lnTo>
                  <a:pt x="2835" y="14498"/>
                </a:lnTo>
                <a:cubicBezTo>
                  <a:pt x="2964" y="14573"/>
                  <a:pt x="3134" y="14610"/>
                  <a:pt x="3304" y="14610"/>
                </a:cubicBezTo>
                <a:cubicBezTo>
                  <a:pt x="3474" y="14610"/>
                  <a:pt x="3644" y="14573"/>
                  <a:pt x="3774" y="14498"/>
                </a:cubicBezTo>
                <a:lnTo>
                  <a:pt x="25175" y="2139"/>
                </a:lnTo>
                <a:cubicBezTo>
                  <a:pt x="25433" y="1990"/>
                  <a:pt x="25433" y="1749"/>
                  <a:pt x="25175" y="1599"/>
                </a:cubicBezTo>
                <a:lnTo>
                  <a:pt x="22598" y="110"/>
                </a:lnTo>
                <a:cubicBezTo>
                  <a:pt x="22467" y="37"/>
                  <a:pt x="22297" y="1"/>
                  <a:pt x="22128" y="1"/>
                </a:cubicBezTo>
                <a:close/>
              </a:path>
            </a:pathLst>
          </a:custGeom>
          <a:solidFill>
            <a:srgbClr val="000000">
              <a:alpha val="32139"/>
            </a:srgb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562" name="Google Shape;562;p28"/>
          <p:cNvSpPr/>
          <p:nvPr/>
        </p:nvSpPr>
        <p:spPr>
          <a:xfrm>
            <a:off x="2522003" y="2151001"/>
            <a:ext cx="752141" cy="1509602"/>
          </a:xfrm>
          <a:custGeom>
            <a:avLst/>
            <a:gdLst/>
            <a:ahLst/>
            <a:cxnLst/>
            <a:rect l="l" t="t" r="r" b="b"/>
            <a:pathLst>
              <a:path w="23466" h="47098" extrusionOk="0">
                <a:moveTo>
                  <a:pt x="21265" y="0"/>
                </a:moveTo>
                <a:cubicBezTo>
                  <a:pt x="21095" y="0"/>
                  <a:pt x="20926" y="37"/>
                  <a:pt x="20797" y="112"/>
                </a:cubicBezTo>
                <a:lnTo>
                  <a:pt x="470" y="11849"/>
                </a:lnTo>
                <a:cubicBezTo>
                  <a:pt x="211" y="11998"/>
                  <a:pt x="0" y="12362"/>
                  <a:pt x="0" y="12661"/>
                </a:cubicBezTo>
                <a:lnTo>
                  <a:pt x="0" y="45446"/>
                </a:lnTo>
                <a:cubicBezTo>
                  <a:pt x="0" y="45744"/>
                  <a:pt x="211" y="46108"/>
                  <a:pt x="470" y="46258"/>
                </a:cubicBezTo>
                <a:lnTo>
                  <a:pt x="1731" y="46985"/>
                </a:lnTo>
                <a:cubicBezTo>
                  <a:pt x="1860" y="47060"/>
                  <a:pt x="2030" y="47098"/>
                  <a:pt x="2200" y="47098"/>
                </a:cubicBezTo>
                <a:cubicBezTo>
                  <a:pt x="2370" y="47098"/>
                  <a:pt x="2540" y="47060"/>
                  <a:pt x="2669" y="46985"/>
                </a:cubicBezTo>
                <a:lnTo>
                  <a:pt x="22996" y="35249"/>
                </a:lnTo>
                <a:cubicBezTo>
                  <a:pt x="23255" y="35100"/>
                  <a:pt x="23466" y="34736"/>
                  <a:pt x="23466" y="34437"/>
                </a:cubicBezTo>
                <a:lnTo>
                  <a:pt x="23466" y="1653"/>
                </a:lnTo>
                <a:cubicBezTo>
                  <a:pt x="23466" y="1353"/>
                  <a:pt x="23255" y="989"/>
                  <a:pt x="22996" y="840"/>
                </a:cubicBezTo>
                <a:lnTo>
                  <a:pt x="21736" y="112"/>
                </a:lnTo>
                <a:cubicBezTo>
                  <a:pt x="21605" y="37"/>
                  <a:pt x="21435" y="0"/>
                  <a:pt x="212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563" name="Google Shape;563;p28"/>
          <p:cNvSpPr/>
          <p:nvPr/>
        </p:nvSpPr>
        <p:spPr>
          <a:xfrm>
            <a:off x="3318199" y="2630335"/>
            <a:ext cx="192090" cy="249944"/>
          </a:xfrm>
          <a:custGeom>
            <a:avLst/>
            <a:gdLst/>
            <a:ahLst/>
            <a:cxnLst/>
            <a:rect l="l" t="t" r="r" b="b"/>
            <a:pathLst>
              <a:path w="5993" h="7798" extrusionOk="0">
                <a:moveTo>
                  <a:pt x="5785" y="1"/>
                </a:moveTo>
                <a:cubicBezTo>
                  <a:pt x="5734" y="1"/>
                  <a:pt x="5678" y="18"/>
                  <a:pt x="5618" y="52"/>
                </a:cubicBezTo>
                <a:lnTo>
                  <a:pt x="1675" y="2330"/>
                </a:lnTo>
                <a:cubicBezTo>
                  <a:pt x="1467" y="2449"/>
                  <a:pt x="1301" y="2741"/>
                  <a:pt x="1301" y="2979"/>
                </a:cubicBezTo>
                <a:lnTo>
                  <a:pt x="1301" y="4601"/>
                </a:lnTo>
                <a:lnTo>
                  <a:pt x="148" y="5791"/>
                </a:lnTo>
                <a:cubicBezTo>
                  <a:pt x="1" y="5947"/>
                  <a:pt x="34" y="6057"/>
                  <a:pt x="214" y="6057"/>
                </a:cubicBezTo>
                <a:cubicBezTo>
                  <a:pt x="233" y="6057"/>
                  <a:pt x="254" y="6055"/>
                  <a:pt x="277" y="6053"/>
                </a:cubicBezTo>
                <a:lnTo>
                  <a:pt x="1301" y="5934"/>
                </a:lnTo>
                <a:lnTo>
                  <a:pt x="1301" y="7528"/>
                </a:lnTo>
                <a:cubicBezTo>
                  <a:pt x="1301" y="7699"/>
                  <a:pt x="1385" y="7797"/>
                  <a:pt x="1507" y="7797"/>
                </a:cubicBezTo>
                <a:cubicBezTo>
                  <a:pt x="1557" y="7797"/>
                  <a:pt x="1614" y="7781"/>
                  <a:pt x="1675" y="7746"/>
                </a:cubicBezTo>
                <a:lnTo>
                  <a:pt x="5618" y="5468"/>
                </a:lnTo>
                <a:cubicBezTo>
                  <a:pt x="5822" y="5349"/>
                  <a:pt x="5993" y="5060"/>
                  <a:pt x="5993" y="4818"/>
                </a:cubicBezTo>
                <a:lnTo>
                  <a:pt x="5993" y="269"/>
                </a:lnTo>
                <a:cubicBezTo>
                  <a:pt x="5993" y="98"/>
                  <a:pt x="5907" y="1"/>
                  <a:pt x="5785" y="1"/>
                </a:cubicBezTo>
                <a:close/>
              </a:path>
            </a:pathLst>
          </a:custGeom>
          <a:solidFill>
            <a:srgbClr val="455A64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564" name="Google Shape;564;p28"/>
          <p:cNvSpPr/>
          <p:nvPr/>
        </p:nvSpPr>
        <p:spPr>
          <a:xfrm>
            <a:off x="3411085" y="2689151"/>
            <a:ext cx="51572" cy="132281"/>
          </a:xfrm>
          <a:custGeom>
            <a:avLst/>
            <a:gdLst/>
            <a:ahLst/>
            <a:cxnLst/>
            <a:rect l="l" t="t" r="r" b="b"/>
            <a:pathLst>
              <a:path w="1609" h="4127" extrusionOk="0">
                <a:moveTo>
                  <a:pt x="881" y="1"/>
                </a:moveTo>
                <a:cubicBezTo>
                  <a:pt x="854" y="1"/>
                  <a:pt x="822" y="10"/>
                  <a:pt x="790" y="29"/>
                </a:cubicBezTo>
                <a:cubicBezTo>
                  <a:pt x="677" y="94"/>
                  <a:pt x="589" y="250"/>
                  <a:pt x="589" y="375"/>
                </a:cubicBezTo>
                <a:lnTo>
                  <a:pt x="589" y="604"/>
                </a:lnTo>
                <a:cubicBezTo>
                  <a:pt x="242" y="882"/>
                  <a:pt x="27" y="1314"/>
                  <a:pt x="27" y="1855"/>
                </a:cubicBezTo>
                <a:cubicBezTo>
                  <a:pt x="27" y="2365"/>
                  <a:pt x="214" y="2479"/>
                  <a:pt x="438" y="2479"/>
                </a:cubicBezTo>
                <a:cubicBezTo>
                  <a:pt x="478" y="2479"/>
                  <a:pt x="519" y="2476"/>
                  <a:pt x="561" y="2470"/>
                </a:cubicBezTo>
                <a:cubicBezTo>
                  <a:pt x="686" y="2452"/>
                  <a:pt x="805" y="2415"/>
                  <a:pt x="894" y="2415"/>
                </a:cubicBezTo>
                <a:cubicBezTo>
                  <a:pt x="989" y="2415"/>
                  <a:pt x="1051" y="2457"/>
                  <a:pt x="1051" y="2610"/>
                </a:cubicBezTo>
                <a:cubicBezTo>
                  <a:pt x="1051" y="2790"/>
                  <a:pt x="959" y="2925"/>
                  <a:pt x="826" y="3000"/>
                </a:cubicBezTo>
                <a:cubicBezTo>
                  <a:pt x="776" y="3029"/>
                  <a:pt x="734" y="3041"/>
                  <a:pt x="698" y="3041"/>
                </a:cubicBezTo>
                <a:cubicBezTo>
                  <a:pt x="660" y="3041"/>
                  <a:pt x="630" y="3028"/>
                  <a:pt x="606" y="3007"/>
                </a:cubicBezTo>
                <a:cubicBezTo>
                  <a:pt x="559" y="2965"/>
                  <a:pt x="509" y="2939"/>
                  <a:pt x="455" y="2939"/>
                </a:cubicBezTo>
                <a:cubicBezTo>
                  <a:pt x="396" y="2939"/>
                  <a:pt x="332" y="2970"/>
                  <a:pt x="259" y="3044"/>
                </a:cubicBezTo>
                <a:cubicBezTo>
                  <a:pt x="116" y="3184"/>
                  <a:pt x="1" y="3487"/>
                  <a:pt x="126" y="3656"/>
                </a:cubicBezTo>
                <a:cubicBezTo>
                  <a:pt x="202" y="3757"/>
                  <a:pt x="300" y="3797"/>
                  <a:pt x="408" y="3797"/>
                </a:cubicBezTo>
                <a:cubicBezTo>
                  <a:pt x="476" y="3797"/>
                  <a:pt x="547" y="3781"/>
                  <a:pt x="619" y="3755"/>
                </a:cubicBezTo>
                <a:lnTo>
                  <a:pt x="619" y="3986"/>
                </a:lnTo>
                <a:cubicBezTo>
                  <a:pt x="619" y="4075"/>
                  <a:pt x="665" y="4127"/>
                  <a:pt x="730" y="4127"/>
                </a:cubicBezTo>
                <a:cubicBezTo>
                  <a:pt x="757" y="4127"/>
                  <a:pt x="788" y="4118"/>
                  <a:pt x="820" y="4099"/>
                </a:cubicBezTo>
                <a:cubicBezTo>
                  <a:pt x="932" y="4034"/>
                  <a:pt x="1020" y="3881"/>
                  <a:pt x="1020" y="3755"/>
                </a:cubicBezTo>
                <a:lnTo>
                  <a:pt x="1020" y="3524"/>
                </a:lnTo>
                <a:cubicBezTo>
                  <a:pt x="1371" y="3242"/>
                  <a:pt x="1609" y="2787"/>
                  <a:pt x="1609" y="2236"/>
                </a:cubicBezTo>
                <a:cubicBezTo>
                  <a:pt x="1609" y="1734"/>
                  <a:pt x="1414" y="1630"/>
                  <a:pt x="1197" y="1630"/>
                </a:cubicBezTo>
                <a:cubicBezTo>
                  <a:pt x="1117" y="1630"/>
                  <a:pt x="1034" y="1644"/>
                  <a:pt x="956" y="1657"/>
                </a:cubicBezTo>
                <a:cubicBezTo>
                  <a:pt x="855" y="1676"/>
                  <a:pt x="774" y="1692"/>
                  <a:pt x="712" y="1692"/>
                </a:cubicBezTo>
                <a:cubicBezTo>
                  <a:pt x="608" y="1692"/>
                  <a:pt x="558" y="1648"/>
                  <a:pt x="558" y="1505"/>
                </a:cubicBezTo>
                <a:cubicBezTo>
                  <a:pt x="558" y="1368"/>
                  <a:pt x="619" y="1216"/>
                  <a:pt x="790" y="1117"/>
                </a:cubicBezTo>
                <a:cubicBezTo>
                  <a:pt x="845" y="1086"/>
                  <a:pt x="895" y="1071"/>
                  <a:pt x="936" y="1071"/>
                </a:cubicBezTo>
                <a:cubicBezTo>
                  <a:pt x="958" y="1071"/>
                  <a:pt x="977" y="1075"/>
                  <a:pt x="994" y="1083"/>
                </a:cubicBezTo>
                <a:cubicBezTo>
                  <a:pt x="1042" y="1107"/>
                  <a:pt x="1090" y="1125"/>
                  <a:pt x="1139" y="1125"/>
                </a:cubicBezTo>
                <a:cubicBezTo>
                  <a:pt x="1200" y="1125"/>
                  <a:pt x="1265" y="1098"/>
                  <a:pt x="1340" y="1025"/>
                </a:cubicBezTo>
                <a:cubicBezTo>
                  <a:pt x="1476" y="890"/>
                  <a:pt x="1575" y="587"/>
                  <a:pt x="1425" y="437"/>
                </a:cubicBezTo>
                <a:cubicBezTo>
                  <a:pt x="1359" y="371"/>
                  <a:pt x="1278" y="338"/>
                  <a:pt x="1182" y="338"/>
                </a:cubicBezTo>
                <a:cubicBezTo>
                  <a:pt x="1125" y="338"/>
                  <a:pt x="1062" y="349"/>
                  <a:pt x="994" y="372"/>
                </a:cubicBezTo>
                <a:lnTo>
                  <a:pt x="994" y="141"/>
                </a:lnTo>
                <a:cubicBezTo>
                  <a:pt x="994" y="53"/>
                  <a:pt x="948" y="1"/>
                  <a:pt x="881" y="1"/>
                </a:cubicBezTo>
                <a:close/>
              </a:path>
            </a:pathLst>
          </a:custGeom>
          <a:solidFill>
            <a:srgbClr val="FAFAF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565" name="Google Shape;565;p28"/>
          <p:cNvSpPr/>
          <p:nvPr/>
        </p:nvSpPr>
        <p:spPr>
          <a:xfrm>
            <a:off x="3318262" y="2111450"/>
            <a:ext cx="192026" cy="249912"/>
          </a:xfrm>
          <a:custGeom>
            <a:avLst/>
            <a:gdLst/>
            <a:ahLst/>
            <a:cxnLst/>
            <a:rect l="l" t="t" r="r" b="b"/>
            <a:pathLst>
              <a:path w="5991" h="7797" extrusionOk="0">
                <a:moveTo>
                  <a:pt x="5781" y="1"/>
                </a:moveTo>
                <a:cubicBezTo>
                  <a:pt x="5731" y="1"/>
                  <a:pt x="5675" y="17"/>
                  <a:pt x="5616" y="51"/>
                </a:cubicBezTo>
                <a:lnTo>
                  <a:pt x="1673" y="2329"/>
                </a:lnTo>
                <a:cubicBezTo>
                  <a:pt x="1465" y="2448"/>
                  <a:pt x="1299" y="2741"/>
                  <a:pt x="1299" y="2978"/>
                </a:cubicBezTo>
                <a:lnTo>
                  <a:pt x="1299" y="4600"/>
                </a:lnTo>
                <a:lnTo>
                  <a:pt x="146" y="5793"/>
                </a:lnTo>
                <a:cubicBezTo>
                  <a:pt x="0" y="5945"/>
                  <a:pt x="31" y="6057"/>
                  <a:pt x="206" y="6057"/>
                </a:cubicBezTo>
                <a:cubicBezTo>
                  <a:pt x="227" y="6057"/>
                  <a:pt x="250" y="6055"/>
                  <a:pt x="275" y="6052"/>
                </a:cubicBezTo>
                <a:lnTo>
                  <a:pt x="1299" y="5933"/>
                </a:lnTo>
                <a:lnTo>
                  <a:pt x="1299" y="7531"/>
                </a:lnTo>
                <a:cubicBezTo>
                  <a:pt x="1299" y="7699"/>
                  <a:pt x="1382" y="7796"/>
                  <a:pt x="1505" y="7796"/>
                </a:cubicBezTo>
                <a:cubicBezTo>
                  <a:pt x="1555" y="7796"/>
                  <a:pt x="1612" y="7780"/>
                  <a:pt x="1673" y="7745"/>
                </a:cubicBezTo>
                <a:lnTo>
                  <a:pt x="5616" y="5467"/>
                </a:lnTo>
                <a:cubicBezTo>
                  <a:pt x="5820" y="5348"/>
                  <a:pt x="5991" y="5059"/>
                  <a:pt x="5991" y="4818"/>
                </a:cubicBezTo>
                <a:lnTo>
                  <a:pt x="5991" y="269"/>
                </a:lnTo>
                <a:cubicBezTo>
                  <a:pt x="5991" y="99"/>
                  <a:pt x="5904" y="1"/>
                  <a:pt x="5781" y="1"/>
                </a:cubicBezTo>
                <a:close/>
              </a:path>
            </a:pathLst>
          </a:custGeom>
          <a:solidFill>
            <a:srgbClr val="455A64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566" name="Google Shape;566;p28"/>
          <p:cNvSpPr/>
          <p:nvPr/>
        </p:nvSpPr>
        <p:spPr>
          <a:xfrm>
            <a:off x="3402367" y="2170265"/>
            <a:ext cx="73592" cy="124331"/>
          </a:xfrm>
          <a:custGeom>
            <a:avLst/>
            <a:gdLst/>
            <a:ahLst/>
            <a:cxnLst/>
            <a:rect l="l" t="t" r="r" b="b"/>
            <a:pathLst>
              <a:path w="2296" h="3879" extrusionOk="0">
                <a:moveTo>
                  <a:pt x="2112" y="311"/>
                </a:moveTo>
                <a:lnTo>
                  <a:pt x="2112" y="1208"/>
                </a:lnTo>
                <a:cubicBezTo>
                  <a:pt x="2112" y="1752"/>
                  <a:pt x="1748" y="2897"/>
                  <a:pt x="1153" y="3570"/>
                </a:cubicBezTo>
                <a:lnTo>
                  <a:pt x="1150" y="351"/>
                </a:lnTo>
                <a:lnTo>
                  <a:pt x="2112" y="311"/>
                </a:lnTo>
                <a:close/>
                <a:moveTo>
                  <a:pt x="2295" y="1"/>
                </a:moveTo>
                <a:lnTo>
                  <a:pt x="1150" y="52"/>
                </a:lnTo>
                <a:lnTo>
                  <a:pt x="1" y="1327"/>
                </a:lnTo>
                <a:lnTo>
                  <a:pt x="1" y="2428"/>
                </a:lnTo>
                <a:cubicBezTo>
                  <a:pt x="1" y="3036"/>
                  <a:pt x="376" y="3879"/>
                  <a:pt x="1058" y="3879"/>
                </a:cubicBezTo>
                <a:cubicBezTo>
                  <a:pt x="1078" y="3879"/>
                  <a:pt x="1098" y="3878"/>
                  <a:pt x="1119" y="3876"/>
                </a:cubicBezTo>
                <a:lnTo>
                  <a:pt x="1150" y="3873"/>
                </a:lnTo>
                <a:lnTo>
                  <a:pt x="1177" y="3843"/>
                </a:lnTo>
                <a:cubicBezTo>
                  <a:pt x="1898" y="3065"/>
                  <a:pt x="2295" y="1728"/>
                  <a:pt x="2295" y="1102"/>
                </a:cubicBezTo>
                <a:lnTo>
                  <a:pt x="2295" y="1"/>
                </a:lnTo>
                <a:close/>
              </a:path>
            </a:pathLst>
          </a:custGeom>
          <a:solidFill>
            <a:srgbClr val="FAFAF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567" name="Google Shape;567;p28"/>
          <p:cNvSpPr/>
          <p:nvPr/>
        </p:nvSpPr>
        <p:spPr>
          <a:xfrm>
            <a:off x="3318231" y="2370909"/>
            <a:ext cx="192058" cy="249881"/>
          </a:xfrm>
          <a:custGeom>
            <a:avLst/>
            <a:gdLst/>
            <a:ahLst/>
            <a:cxnLst/>
            <a:rect l="l" t="t" r="r" b="b"/>
            <a:pathLst>
              <a:path w="5992" h="7796" extrusionOk="0">
                <a:moveTo>
                  <a:pt x="5783" y="0"/>
                </a:moveTo>
                <a:cubicBezTo>
                  <a:pt x="5733" y="0"/>
                  <a:pt x="5677" y="17"/>
                  <a:pt x="5617" y="51"/>
                </a:cubicBezTo>
                <a:lnTo>
                  <a:pt x="1674" y="2329"/>
                </a:lnTo>
                <a:cubicBezTo>
                  <a:pt x="1466" y="2448"/>
                  <a:pt x="1300" y="2741"/>
                  <a:pt x="1300" y="2978"/>
                </a:cubicBezTo>
                <a:lnTo>
                  <a:pt x="1300" y="4600"/>
                </a:lnTo>
                <a:lnTo>
                  <a:pt x="147" y="5790"/>
                </a:lnTo>
                <a:cubicBezTo>
                  <a:pt x="1" y="5945"/>
                  <a:pt x="32" y="6056"/>
                  <a:pt x="208" y="6056"/>
                </a:cubicBezTo>
                <a:cubicBezTo>
                  <a:pt x="229" y="6056"/>
                  <a:pt x="251" y="6055"/>
                  <a:pt x="276" y="6052"/>
                </a:cubicBezTo>
                <a:lnTo>
                  <a:pt x="1300" y="5933"/>
                </a:lnTo>
                <a:lnTo>
                  <a:pt x="1300" y="7527"/>
                </a:lnTo>
                <a:cubicBezTo>
                  <a:pt x="1300" y="7698"/>
                  <a:pt x="1384" y="7796"/>
                  <a:pt x="1506" y="7796"/>
                </a:cubicBezTo>
                <a:cubicBezTo>
                  <a:pt x="1556" y="7796"/>
                  <a:pt x="1613" y="7780"/>
                  <a:pt x="1674" y="7745"/>
                </a:cubicBezTo>
                <a:lnTo>
                  <a:pt x="5617" y="5467"/>
                </a:lnTo>
                <a:cubicBezTo>
                  <a:pt x="5821" y="5348"/>
                  <a:pt x="5992" y="5059"/>
                  <a:pt x="5992" y="4817"/>
                </a:cubicBezTo>
                <a:lnTo>
                  <a:pt x="5992" y="268"/>
                </a:lnTo>
                <a:cubicBezTo>
                  <a:pt x="5992" y="98"/>
                  <a:pt x="5906" y="0"/>
                  <a:pt x="5783" y="0"/>
                </a:cubicBezTo>
                <a:close/>
              </a:path>
            </a:pathLst>
          </a:custGeom>
          <a:solidFill>
            <a:srgbClr val="455A64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568" name="Google Shape;568;p28"/>
          <p:cNvSpPr/>
          <p:nvPr/>
        </p:nvSpPr>
        <p:spPr>
          <a:xfrm>
            <a:off x="3407366" y="2467704"/>
            <a:ext cx="63560" cy="102600"/>
          </a:xfrm>
          <a:custGeom>
            <a:avLst/>
            <a:gdLst/>
            <a:ahLst/>
            <a:cxnLst/>
            <a:rect l="l" t="t" r="r" b="b"/>
            <a:pathLst>
              <a:path w="1983" h="3201" extrusionOk="0">
                <a:moveTo>
                  <a:pt x="1086" y="881"/>
                </a:moveTo>
                <a:cubicBezTo>
                  <a:pt x="1179" y="881"/>
                  <a:pt x="1245" y="981"/>
                  <a:pt x="1245" y="1144"/>
                </a:cubicBezTo>
                <a:cubicBezTo>
                  <a:pt x="1245" y="1284"/>
                  <a:pt x="1198" y="1434"/>
                  <a:pt x="1123" y="1543"/>
                </a:cubicBezTo>
                <a:lnTo>
                  <a:pt x="1303" y="1924"/>
                </a:lnTo>
                <a:lnTo>
                  <a:pt x="698" y="2274"/>
                </a:lnTo>
                <a:lnTo>
                  <a:pt x="878" y="1685"/>
                </a:lnTo>
                <a:cubicBezTo>
                  <a:pt x="755" y="1648"/>
                  <a:pt x="702" y="1423"/>
                  <a:pt x="820" y="1111"/>
                </a:cubicBezTo>
                <a:cubicBezTo>
                  <a:pt x="912" y="950"/>
                  <a:pt x="1009" y="881"/>
                  <a:pt x="1086" y="881"/>
                </a:cubicBezTo>
                <a:close/>
                <a:moveTo>
                  <a:pt x="1858" y="1"/>
                </a:moveTo>
                <a:cubicBezTo>
                  <a:pt x="1836" y="1"/>
                  <a:pt x="1813" y="8"/>
                  <a:pt x="1789" y="22"/>
                </a:cubicBezTo>
                <a:lnTo>
                  <a:pt x="198" y="940"/>
                </a:lnTo>
                <a:cubicBezTo>
                  <a:pt x="90" y="1002"/>
                  <a:pt x="1" y="1189"/>
                  <a:pt x="1" y="1356"/>
                </a:cubicBezTo>
                <a:lnTo>
                  <a:pt x="1" y="2991"/>
                </a:lnTo>
                <a:cubicBezTo>
                  <a:pt x="1" y="3121"/>
                  <a:pt x="55" y="3201"/>
                  <a:pt x="130" y="3201"/>
                </a:cubicBezTo>
                <a:cubicBezTo>
                  <a:pt x="151" y="3201"/>
                  <a:pt x="174" y="3195"/>
                  <a:pt x="198" y="3181"/>
                </a:cubicBezTo>
                <a:lnTo>
                  <a:pt x="1789" y="2260"/>
                </a:lnTo>
                <a:cubicBezTo>
                  <a:pt x="1895" y="2199"/>
                  <a:pt x="1983" y="2012"/>
                  <a:pt x="1983" y="1845"/>
                </a:cubicBezTo>
                <a:lnTo>
                  <a:pt x="1983" y="210"/>
                </a:lnTo>
                <a:cubicBezTo>
                  <a:pt x="1983" y="81"/>
                  <a:pt x="1930" y="1"/>
                  <a:pt x="1858" y="1"/>
                </a:cubicBezTo>
                <a:close/>
              </a:path>
            </a:pathLst>
          </a:custGeom>
          <a:solidFill>
            <a:srgbClr val="FAFAF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569" name="Google Shape;569;p28"/>
          <p:cNvSpPr/>
          <p:nvPr/>
        </p:nvSpPr>
        <p:spPr>
          <a:xfrm>
            <a:off x="3420348" y="2425204"/>
            <a:ext cx="37181" cy="65162"/>
          </a:xfrm>
          <a:custGeom>
            <a:avLst/>
            <a:gdLst/>
            <a:ahLst/>
            <a:cxnLst/>
            <a:rect l="l" t="t" r="r" b="b"/>
            <a:pathLst>
              <a:path w="1160" h="2033" extrusionOk="0">
                <a:moveTo>
                  <a:pt x="782" y="0"/>
                </a:moveTo>
                <a:cubicBezTo>
                  <a:pt x="720" y="0"/>
                  <a:pt x="652" y="19"/>
                  <a:pt x="582" y="60"/>
                </a:cubicBezTo>
                <a:cubicBezTo>
                  <a:pt x="262" y="247"/>
                  <a:pt x="0" y="794"/>
                  <a:pt x="0" y="1284"/>
                </a:cubicBezTo>
                <a:lnTo>
                  <a:pt x="0" y="2032"/>
                </a:lnTo>
                <a:lnTo>
                  <a:pt x="211" y="1910"/>
                </a:lnTo>
                <a:lnTo>
                  <a:pt x="211" y="1165"/>
                </a:lnTo>
                <a:cubicBezTo>
                  <a:pt x="211" y="852"/>
                  <a:pt x="378" y="502"/>
                  <a:pt x="582" y="383"/>
                </a:cubicBezTo>
                <a:cubicBezTo>
                  <a:pt x="626" y="358"/>
                  <a:pt x="669" y="345"/>
                  <a:pt x="708" y="345"/>
                </a:cubicBezTo>
                <a:cubicBezTo>
                  <a:pt x="848" y="345"/>
                  <a:pt x="949" y="496"/>
                  <a:pt x="949" y="741"/>
                </a:cubicBezTo>
                <a:lnTo>
                  <a:pt x="949" y="1485"/>
                </a:lnTo>
                <a:lnTo>
                  <a:pt x="1160" y="1366"/>
                </a:lnTo>
                <a:lnTo>
                  <a:pt x="1160" y="618"/>
                </a:lnTo>
                <a:cubicBezTo>
                  <a:pt x="1160" y="237"/>
                  <a:pt x="1001" y="0"/>
                  <a:pt x="782" y="0"/>
                </a:cubicBezTo>
                <a:close/>
              </a:path>
            </a:pathLst>
          </a:custGeom>
          <a:solidFill>
            <a:srgbClr val="FAFAF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/>
          </a:p>
        </p:txBody>
      </p:sp>
      <p:grpSp>
        <p:nvGrpSpPr>
          <p:cNvPr id="570" name="Google Shape;570;p28"/>
          <p:cNvGrpSpPr/>
          <p:nvPr/>
        </p:nvGrpSpPr>
        <p:grpSpPr>
          <a:xfrm>
            <a:off x="2743353" y="3178251"/>
            <a:ext cx="410967" cy="293465"/>
            <a:chOff x="3160365" y="3814680"/>
            <a:chExt cx="590089" cy="421373"/>
          </a:xfrm>
        </p:grpSpPr>
        <p:grpSp>
          <p:nvGrpSpPr>
            <p:cNvPr id="571" name="Google Shape;571;p28"/>
            <p:cNvGrpSpPr/>
            <p:nvPr/>
          </p:nvGrpSpPr>
          <p:grpSpPr>
            <a:xfrm>
              <a:off x="3160365" y="3814680"/>
              <a:ext cx="590089" cy="421373"/>
              <a:chOff x="2026153" y="2957710"/>
              <a:chExt cx="649020" cy="463455"/>
            </a:xfrm>
          </p:grpSpPr>
          <p:sp>
            <p:nvSpPr>
              <p:cNvPr id="572" name="Google Shape;572;p28"/>
              <p:cNvSpPr/>
              <p:nvPr/>
            </p:nvSpPr>
            <p:spPr>
              <a:xfrm>
                <a:off x="2026153" y="3270882"/>
                <a:ext cx="106550" cy="150283"/>
              </a:xfrm>
              <a:custGeom>
                <a:avLst/>
                <a:gdLst/>
                <a:ahLst/>
                <a:cxnLst/>
                <a:rect l="l" t="t" r="r" b="b"/>
                <a:pathLst>
                  <a:path w="2105" h="2969" extrusionOk="0">
                    <a:moveTo>
                      <a:pt x="1098" y="1"/>
                    </a:moveTo>
                    <a:cubicBezTo>
                      <a:pt x="1051" y="1"/>
                      <a:pt x="990" y="58"/>
                      <a:pt x="962" y="143"/>
                    </a:cubicBezTo>
                    <a:lnTo>
                      <a:pt x="727" y="921"/>
                    </a:lnTo>
                    <a:cubicBezTo>
                      <a:pt x="711" y="969"/>
                      <a:pt x="683" y="1016"/>
                      <a:pt x="650" y="1040"/>
                    </a:cubicBezTo>
                    <a:lnTo>
                      <a:pt x="119" y="1451"/>
                    </a:lnTo>
                    <a:cubicBezTo>
                      <a:pt x="34" y="1517"/>
                      <a:pt x="0" y="1672"/>
                      <a:pt x="61" y="1717"/>
                    </a:cubicBezTo>
                    <a:lnTo>
                      <a:pt x="446" y="1996"/>
                    </a:lnTo>
                    <a:cubicBezTo>
                      <a:pt x="469" y="2013"/>
                      <a:pt x="479" y="2050"/>
                      <a:pt x="476" y="2098"/>
                    </a:cubicBezTo>
                    <a:lnTo>
                      <a:pt x="385" y="2856"/>
                    </a:lnTo>
                    <a:cubicBezTo>
                      <a:pt x="376" y="2928"/>
                      <a:pt x="405" y="2969"/>
                      <a:pt x="446" y="2969"/>
                    </a:cubicBezTo>
                    <a:cubicBezTo>
                      <a:pt x="473" y="2969"/>
                      <a:pt x="504" y="2951"/>
                      <a:pt x="534" y="2914"/>
                    </a:cubicBezTo>
                    <a:lnTo>
                      <a:pt x="1010" y="2308"/>
                    </a:lnTo>
                    <a:cubicBezTo>
                      <a:pt x="1035" y="2271"/>
                      <a:pt x="1068" y="2250"/>
                      <a:pt x="1097" y="2250"/>
                    </a:cubicBezTo>
                    <a:cubicBezTo>
                      <a:pt x="1100" y="2250"/>
                      <a:pt x="1102" y="2251"/>
                      <a:pt x="1105" y="2251"/>
                    </a:cubicBezTo>
                    <a:lnTo>
                      <a:pt x="1577" y="2312"/>
                    </a:lnTo>
                    <a:cubicBezTo>
                      <a:pt x="1579" y="2312"/>
                      <a:pt x="1581" y="2312"/>
                      <a:pt x="1583" y="2312"/>
                    </a:cubicBezTo>
                    <a:cubicBezTo>
                      <a:pt x="1657" y="2312"/>
                      <a:pt x="1740" y="2180"/>
                      <a:pt x="1727" y="2080"/>
                    </a:cubicBezTo>
                    <a:lnTo>
                      <a:pt x="1635" y="1428"/>
                    </a:lnTo>
                    <a:cubicBezTo>
                      <a:pt x="1632" y="1387"/>
                      <a:pt x="1642" y="1336"/>
                      <a:pt x="1666" y="1288"/>
                    </a:cubicBezTo>
                    <a:lnTo>
                      <a:pt x="2050" y="568"/>
                    </a:lnTo>
                    <a:cubicBezTo>
                      <a:pt x="2105" y="468"/>
                      <a:pt x="2084" y="362"/>
                      <a:pt x="2018" y="362"/>
                    </a:cubicBezTo>
                    <a:cubicBezTo>
                      <a:pt x="2010" y="362"/>
                      <a:pt x="2001" y="364"/>
                      <a:pt x="1992" y="367"/>
                    </a:cubicBezTo>
                    <a:lnTo>
                      <a:pt x="1462" y="571"/>
                    </a:lnTo>
                    <a:cubicBezTo>
                      <a:pt x="1453" y="575"/>
                      <a:pt x="1444" y="576"/>
                      <a:pt x="1436" y="576"/>
                    </a:cubicBezTo>
                    <a:cubicBezTo>
                      <a:pt x="1415" y="576"/>
                      <a:pt x="1397" y="563"/>
                      <a:pt x="1387" y="541"/>
                    </a:cubicBezTo>
                    <a:lnTo>
                      <a:pt x="1149" y="37"/>
                    </a:lnTo>
                    <a:cubicBezTo>
                      <a:pt x="1138" y="12"/>
                      <a:pt x="1119" y="1"/>
                      <a:pt x="109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68569" tIns="68569" rIns="68569" bIns="68569" anchor="ctr" anchorCtr="0">
                <a:noAutofit/>
              </a:bodyPr>
              <a:lstStyle/>
              <a:p>
                <a:endParaRPr sz="1050"/>
              </a:p>
            </p:txBody>
          </p:sp>
          <p:sp>
            <p:nvSpPr>
              <p:cNvPr id="573" name="Google Shape;573;p28"/>
              <p:cNvSpPr/>
              <p:nvPr/>
            </p:nvSpPr>
            <p:spPr>
              <a:xfrm>
                <a:off x="2161758" y="3192576"/>
                <a:ext cx="106600" cy="150283"/>
              </a:xfrm>
              <a:custGeom>
                <a:avLst/>
                <a:gdLst/>
                <a:ahLst/>
                <a:cxnLst/>
                <a:rect l="l" t="t" r="r" b="b"/>
                <a:pathLst>
                  <a:path w="2106" h="2969" extrusionOk="0">
                    <a:moveTo>
                      <a:pt x="1099" y="1"/>
                    </a:moveTo>
                    <a:cubicBezTo>
                      <a:pt x="1052" y="1"/>
                      <a:pt x="991" y="58"/>
                      <a:pt x="965" y="142"/>
                    </a:cubicBezTo>
                    <a:lnTo>
                      <a:pt x="728" y="922"/>
                    </a:lnTo>
                    <a:cubicBezTo>
                      <a:pt x="711" y="969"/>
                      <a:pt x="684" y="1016"/>
                      <a:pt x="649" y="1040"/>
                    </a:cubicBezTo>
                    <a:lnTo>
                      <a:pt x="119" y="1452"/>
                    </a:lnTo>
                    <a:cubicBezTo>
                      <a:pt x="34" y="1517"/>
                      <a:pt x="0" y="1672"/>
                      <a:pt x="61" y="1717"/>
                    </a:cubicBezTo>
                    <a:lnTo>
                      <a:pt x="446" y="1996"/>
                    </a:lnTo>
                    <a:cubicBezTo>
                      <a:pt x="469" y="2013"/>
                      <a:pt x="480" y="2050"/>
                      <a:pt x="476" y="2098"/>
                    </a:cubicBezTo>
                    <a:lnTo>
                      <a:pt x="384" y="2856"/>
                    </a:lnTo>
                    <a:cubicBezTo>
                      <a:pt x="376" y="2928"/>
                      <a:pt x="405" y="2969"/>
                      <a:pt x="446" y="2969"/>
                    </a:cubicBezTo>
                    <a:cubicBezTo>
                      <a:pt x="473" y="2969"/>
                      <a:pt x="504" y="2951"/>
                      <a:pt x="534" y="2913"/>
                    </a:cubicBezTo>
                    <a:lnTo>
                      <a:pt x="1010" y="2309"/>
                    </a:lnTo>
                    <a:cubicBezTo>
                      <a:pt x="1035" y="2271"/>
                      <a:pt x="1069" y="2251"/>
                      <a:pt x="1098" y="2251"/>
                    </a:cubicBezTo>
                    <a:cubicBezTo>
                      <a:pt x="1101" y="2251"/>
                      <a:pt x="1103" y="2251"/>
                      <a:pt x="1105" y="2251"/>
                    </a:cubicBezTo>
                    <a:lnTo>
                      <a:pt x="1577" y="2312"/>
                    </a:lnTo>
                    <a:cubicBezTo>
                      <a:pt x="1579" y="2312"/>
                      <a:pt x="1581" y="2312"/>
                      <a:pt x="1583" y="2312"/>
                    </a:cubicBezTo>
                    <a:cubicBezTo>
                      <a:pt x="1659" y="2312"/>
                      <a:pt x="1740" y="2180"/>
                      <a:pt x="1727" y="2080"/>
                    </a:cubicBezTo>
                    <a:lnTo>
                      <a:pt x="1638" y="1428"/>
                    </a:lnTo>
                    <a:cubicBezTo>
                      <a:pt x="1632" y="1387"/>
                      <a:pt x="1643" y="1336"/>
                      <a:pt x="1666" y="1289"/>
                    </a:cubicBezTo>
                    <a:lnTo>
                      <a:pt x="2050" y="568"/>
                    </a:lnTo>
                    <a:cubicBezTo>
                      <a:pt x="2105" y="468"/>
                      <a:pt x="2084" y="362"/>
                      <a:pt x="2018" y="362"/>
                    </a:cubicBezTo>
                    <a:cubicBezTo>
                      <a:pt x="2010" y="362"/>
                      <a:pt x="2002" y="364"/>
                      <a:pt x="1993" y="367"/>
                    </a:cubicBezTo>
                    <a:lnTo>
                      <a:pt x="1462" y="571"/>
                    </a:lnTo>
                    <a:cubicBezTo>
                      <a:pt x="1453" y="575"/>
                      <a:pt x="1445" y="576"/>
                      <a:pt x="1437" y="576"/>
                    </a:cubicBezTo>
                    <a:cubicBezTo>
                      <a:pt x="1415" y="576"/>
                      <a:pt x="1397" y="563"/>
                      <a:pt x="1387" y="541"/>
                    </a:cubicBezTo>
                    <a:lnTo>
                      <a:pt x="1149" y="37"/>
                    </a:lnTo>
                    <a:cubicBezTo>
                      <a:pt x="1138" y="12"/>
                      <a:pt x="1119" y="1"/>
                      <a:pt x="109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68569" tIns="68569" rIns="68569" bIns="68569" anchor="ctr" anchorCtr="0">
                <a:noAutofit/>
              </a:bodyPr>
              <a:lstStyle/>
              <a:p>
                <a:endParaRPr sz="1050"/>
              </a:p>
            </p:txBody>
          </p:sp>
          <p:sp>
            <p:nvSpPr>
              <p:cNvPr id="574" name="Google Shape;574;p28"/>
              <p:cNvSpPr/>
              <p:nvPr/>
            </p:nvSpPr>
            <p:spPr>
              <a:xfrm>
                <a:off x="2297312" y="3114271"/>
                <a:ext cx="106600" cy="150283"/>
              </a:xfrm>
              <a:custGeom>
                <a:avLst/>
                <a:gdLst/>
                <a:ahLst/>
                <a:cxnLst/>
                <a:rect l="l" t="t" r="r" b="b"/>
                <a:pathLst>
                  <a:path w="2106" h="2969" extrusionOk="0">
                    <a:moveTo>
                      <a:pt x="1100" y="1"/>
                    </a:moveTo>
                    <a:cubicBezTo>
                      <a:pt x="1053" y="1"/>
                      <a:pt x="993" y="58"/>
                      <a:pt x="967" y="143"/>
                    </a:cubicBezTo>
                    <a:lnTo>
                      <a:pt x="729" y="922"/>
                    </a:lnTo>
                    <a:cubicBezTo>
                      <a:pt x="711" y="969"/>
                      <a:pt x="685" y="1016"/>
                      <a:pt x="650" y="1041"/>
                    </a:cubicBezTo>
                    <a:lnTo>
                      <a:pt x="120" y="1452"/>
                    </a:lnTo>
                    <a:cubicBezTo>
                      <a:pt x="35" y="1517"/>
                      <a:pt x="1" y="1673"/>
                      <a:pt x="62" y="1717"/>
                    </a:cubicBezTo>
                    <a:lnTo>
                      <a:pt x="446" y="1995"/>
                    </a:lnTo>
                    <a:cubicBezTo>
                      <a:pt x="470" y="2013"/>
                      <a:pt x="484" y="2050"/>
                      <a:pt x="477" y="2097"/>
                    </a:cubicBezTo>
                    <a:lnTo>
                      <a:pt x="385" y="2856"/>
                    </a:lnTo>
                    <a:cubicBezTo>
                      <a:pt x="377" y="2928"/>
                      <a:pt x="406" y="2969"/>
                      <a:pt x="447" y="2969"/>
                    </a:cubicBezTo>
                    <a:cubicBezTo>
                      <a:pt x="474" y="2969"/>
                      <a:pt x="506" y="2951"/>
                      <a:pt x="535" y="2913"/>
                    </a:cubicBezTo>
                    <a:lnTo>
                      <a:pt x="1011" y="2309"/>
                    </a:lnTo>
                    <a:cubicBezTo>
                      <a:pt x="1036" y="2271"/>
                      <a:pt x="1070" y="2251"/>
                      <a:pt x="1100" y="2251"/>
                    </a:cubicBezTo>
                    <a:cubicBezTo>
                      <a:pt x="1102" y="2251"/>
                      <a:pt x="1104" y="2251"/>
                      <a:pt x="1106" y="2251"/>
                    </a:cubicBezTo>
                    <a:lnTo>
                      <a:pt x="1579" y="2312"/>
                    </a:lnTo>
                    <a:cubicBezTo>
                      <a:pt x="1581" y="2312"/>
                      <a:pt x="1582" y="2312"/>
                      <a:pt x="1584" y="2312"/>
                    </a:cubicBezTo>
                    <a:cubicBezTo>
                      <a:pt x="1661" y="2312"/>
                      <a:pt x="1745" y="2181"/>
                      <a:pt x="1728" y="2081"/>
                    </a:cubicBezTo>
                    <a:lnTo>
                      <a:pt x="1640" y="1428"/>
                    </a:lnTo>
                    <a:cubicBezTo>
                      <a:pt x="1633" y="1388"/>
                      <a:pt x="1643" y="1336"/>
                      <a:pt x="1667" y="1289"/>
                    </a:cubicBezTo>
                    <a:lnTo>
                      <a:pt x="2051" y="568"/>
                    </a:lnTo>
                    <a:cubicBezTo>
                      <a:pt x="2106" y="468"/>
                      <a:pt x="2085" y="363"/>
                      <a:pt x="2022" y="363"/>
                    </a:cubicBezTo>
                    <a:cubicBezTo>
                      <a:pt x="2014" y="363"/>
                      <a:pt x="2006" y="364"/>
                      <a:pt x="1997" y="368"/>
                    </a:cubicBezTo>
                    <a:lnTo>
                      <a:pt x="1463" y="572"/>
                    </a:lnTo>
                    <a:cubicBezTo>
                      <a:pt x="1455" y="575"/>
                      <a:pt x="1447" y="577"/>
                      <a:pt x="1440" y="577"/>
                    </a:cubicBezTo>
                    <a:cubicBezTo>
                      <a:pt x="1418" y="577"/>
                      <a:pt x="1398" y="564"/>
                      <a:pt x="1388" y="541"/>
                    </a:cubicBezTo>
                    <a:lnTo>
                      <a:pt x="1150" y="37"/>
                    </a:lnTo>
                    <a:cubicBezTo>
                      <a:pt x="1139" y="12"/>
                      <a:pt x="1121" y="1"/>
                      <a:pt x="110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68569" tIns="68569" rIns="68569" bIns="68569" anchor="ctr" anchorCtr="0">
                <a:noAutofit/>
              </a:bodyPr>
              <a:lstStyle/>
              <a:p>
                <a:endParaRPr sz="1050"/>
              </a:p>
            </p:txBody>
          </p:sp>
          <p:sp>
            <p:nvSpPr>
              <p:cNvPr id="575" name="Google Shape;575;p28"/>
              <p:cNvSpPr/>
              <p:nvPr/>
            </p:nvSpPr>
            <p:spPr>
              <a:xfrm>
                <a:off x="2568572" y="2957710"/>
                <a:ext cx="106600" cy="150233"/>
              </a:xfrm>
              <a:custGeom>
                <a:avLst/>
                <a:gdLst/>
                <a:ahLst/>
                <a:cxnLst/>
                <a:rect l="l" t="t" r="r" b="b"/>
                <a:pathLst>
                  <a:path w="2106" h="2968" extrusionOk="0">
                    <a:moveTo>
                      <a:pt x="1099" y="1"/>
                    </a:moveTo>
                    <a:cubicBezTo>
                      <a:pt x="1052" y="1"/>
                      <a:pt x="991" y="57"/>
                      <a:pt x="965" y="142"/>
                    </a:cubicBezTo>
                    <a:lnTo>
                      <a:pt x="728" y="921"/>
                    </a:lnTo>
                    <a:cubicBezTo>
                      <a:pt x="714" y="968"/>
                      <a:pt x="684" y="1016"/>
                      <a:pt x="650" y="1040"/>
                    </a:cubicBezTo>
                    <a:lnTo>
                      <a:pt x="119" y="1451"/>
                    </a:lnTo>
                    <a:cubicBezTo>
                      <a:pt x="34" y="1515"/>
                      <a:pt x="0" y="1672"/>
                      <a:pt x="61" y="1716"/>
                    </a:cubicBezTo>
                    <a:lnTo>
                      <a:pt x="446" y="1995"/>
                    </a:lnTo>
                    <a:cubicBezTo>
                      <a:pt x="469" y="2012"/>
                      <a:pt x="483" y="2049"/>
                      <a:pt x="476" y="2097"/>
                    </a:cubicBezTo>
                    <a:lnTo>
                      <a:pt x="384" y="2855"/>
                    </a:lnTo>
                    <a:cubicBezTo>
                      <a:pt x="376" y="2927"/>
                      <a:pt x="405" y="2968"/>
                      <a:pt x="446" y="2968"/>
                    </a:cubicBezTo>
                    <a:cubicBezTo>
                      <a:pt x="473" y="2968"/>
                      <a:pt x="504" y="2951"/>
                      <a:pt x="534" y="2913"/>
                    </a:cubicBezTo>
                    <a:lnTo>
                      <a:pt x="1010" y="2308"/>
                    </a:lnTo>
                    <a:cubicBezTo>
                      <a:pt x="1038" y="2270"/>
                      <a:pt x="1070" y="2249"/>
                      <a:pt x="1099" y="2249"/>
                    </a:cubicBezTo>
                    <a:cubicBezTo>
                      <a:pt x="1101" y="2249"/>
                      <a:pt x="1103" y="2250"/>
                      <a:pt x="1105" y="2250"/>
                    </a:cubicBezTo>
                    <a:lnTo>
                      <a:pt x="1581" y="2311"/>
                    </a:lnTo>
                    <a:cubicBezTo>
                      <a:pt x="1583" y="2311"/>
                      <a:pt x="1585" y="2311"/>
                      <a:pt x="1587" y="2311"/>
                    </a:cubicBezTo>
                    <a:cubicBezTo>
                      <a:pt x="1660" y="2311"/>
                      <a:pt x="1744" y="2179"/>
                      <a:pt x="1727" y="2080"/>
                    </a:cubicBezTo>
                    <a:lnTo>
                      <a:pt x="1639" y="1427"/>
                    </a:lnTo>
                    <a:cubicBezTo>
                      <a:pt x="1632" y="1386"/>
                      <a:pt x="1643" y="1335"/>
                      <a:pt x="1666" y="1288"/>
                    </a:cubicBezTo>
                    <a:lnTo>
                      <a:pt x="2051" y="567"/>
                    </a:lnTo>
                    <a:cubicBezTo>
                      <a:pt x="2105" y="467"/>
                      <a:pt x="2084" y="362"/>
                      <a:pt x="2021" y="362"/>
                    </a:cubicBezTo>
                    <a:cubicBezTo>
                      <a:pt x="2013" y="362"/>
                      <a:pt x="2005" y="363"/>
                      <a:pt x="1996" y="367"/>
                    </a:cubicBezTo>
                    <a:lnTo>
                      <a:pt x="1466" y="571"/>
                    </a:lnTo>
                    <a:cubicBezTo>
                      <a:pt x="1457" y="574"/>
                      <a:pt x="1448" y="576"/>
                      <a:pt x="1440" y="576"/>
                    </a:cubicBezTo>
                    <a:cubicBezTo>
                      <a:pt x="1417" y="576"/>
                      <a:pt x="1397" y="562"/>
                      <a:pt x="1387" y="540"/>
                    </a:cubicBezTo>
                    <a:lnTo>
                      <a:pt x="1149" y="37"/>
                    </a:lnTo>
                    <a:cubicBezTo>
                      <a:pt x="1138" y="12"/>
                      <a:pt x="1119" y="1"/>
                      <a:pt x="109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68569" tIns="68569" rIns="68569" bIns="68569" anchor="ctr" anchorCtr="0">
                <a:noAutofit/>
              </a:bodyPr>
              <a:lstStyle/>
              <a:p>
                <a:endParaRPr sz="1050"/>
              </a:p>
            </p:txBody>
          </p:sp>
        </p:grpSp>
        <p:sp>
          <p:nvSpPr>
            <p:cNvPr id="576" name="Google Shape;576;p28"/>
            <p:cNvSpPr/>
            <p:nvPr/>
          </p:nvSpPr>
          <p:spPr>
            <a:xfrm>
              <a:off x="3530215" y="3891600"/>
              <a:ext cx="96923" cy="136641"/>
            </a:xfrm>
            <a:custGeom>
              <a:avLst/>
              <a:gdLst/>
              <a:ahLst/>
              <a:cxnLst/>
              <a:rect l="l" t="t" r="r" b="b"/>
              <a:pathLst>
                <a:path w="2106" h="2969" extrusionOk="0">
                  <a:moveTo>
                    <a:pt x="1100" y="1"/>
                  </a:moveTo>
                  <a:cubicBezTo>
                    <a:pt x="1053" y="1"/>
                    <a:pt x="993" y="58"/>
                    <a:pt x="967" y="143"/>
                  </a:cubicBezTo>
                  <a:lnTo>
                    <a:pt x="729" y="922"/>
                  </a:lnTo>
                  <a:cubicBezTo>
                    <a:pt x="711" y="969"/>
                    <a:pt x="685" y="1016"/>
                    <a:pt x="650" y="1041"/>
                  </a:cubicBezTo>
                  <a:lnTo>
                    <a:pt x="120" y="1452"/>
                  </a:lnTo>
                  <a:cubicBezTo>
                    <a:pt x="35" y="1517"/>
                    <a:pt x="1" y="1673"/>
                    <a:pt x="62" y="1717"/>
                  </a:cubicBezTo>
                  <a:lnTo>
                    <a:pt x="446" y="1995"/>
                  </a:lnTo>
                  <a:cubicBezTo>
                    <a:pt x="470" y="2013"/>
                    <a:pt x="484" y="2050"/>
                    <a:pt x="477" y="2097"/>
                  </a:cubicBezTo>
                  <a:lnTo>
                    <a:pt x="385" y="2856"/>
                  </a:lnTo>
                  <a:cubicBezTo>
                    <a:pt x="377" y="2928"/>
                    <a:pt x="406" y="2969"/>
                    <a:pt x="447" y="2969"/>
                  </a:cubicBezTo>
                  <a:cubicBezTo>
                    <a:pt x="474" y="2969"/>
                    <a:pt x="506" y="2951"/>
                    <a:pt x="535" y="2913"/>
                  </a:cubicBezTo>
                  <a:lnTo>
                    <a:pt x="1011" y="2309"/>
                  </a:lnTo>
                  <a:cubicBezTo>
                    <a:pt x="1036" y="2271"/>
                    <a:pt x="1070" y="2251"/>
                    <a:pt x="1100" y="2251"/>
                  </a:cubicBezTo>
                  <a:cubicBezTo>
                    <a:pt x="1102" y="2251"/>
                    <a:pt x="1104" y="2251"/>
                    <a:pt x="1106" y="2251"/>
                  </a:cubicBezTo>
                  <a:lnTo>
                    <a:pt x="1579" y="2312"/>
                  </a:lnTo>
                  <a:cubicBezTo>
                    <a:pt x="1581" y="2312"/>
                    <a:pt x="1582" y="2312"/>
                    <a:pt x="1584" y="2312"/>
                  </a:cubicBezTo>
                  <a:cubicBezTo>
                    <a:pt x="1661" y="2312"/>
                    <a:pt x="1745" y="2181"/>
                    <a:pt x="1728" y="2081"/>
                  </a:cubicBezTo>
                  <a:lnTo>
                    <a:pt x="1640" y="1428"/>
                  </a:lnTo>
                  <a:cubicBezTo>
                    <a:pt x="1633" y="1388"/>
                    <a:pt x="1643" y="1336"/>
                    <a:pt x="1667" y="1289"/>
                  </a:cubicBezTo>
                  <a:lnTo>
                    <a:pt x="2051" y="568"/>
                  </a:lnTo>
                  <a:cubicBezTo>
                    <a:pt x="2106" y="468"/>
                    <a:pt x="2085" y="363"/>
                    <a:pt x="2022" y="363"/>
                  </a:cubicBezTo>
                  <a:cubicBezTo>
                    <a:pt x="2014" y="363"/>
                    <a:pt x="2006" y="364"/>
                    <a:pt x="1997" y="368"/>
                  </a:cubicBezTo>
                  <a:lnTo>
                    <a:pt x="1463" y="572"/>
                  </a:lnTo>
                  <a:cubicBezTo>
                    <a:pt x="1455" y="575"/>
                    <a:pt x="1447" y="577"/>
                    <a:pt x="1440" y="577"/>
                  </a:cubicBezTo>
                  <a:cubicBezTo>
                    <a:pt x="1418" y="577"/>
                    <a:pt x="1398" y="564"/>
                    <a:pt x="1388" y="541"/>
                  </a:cubicBezTo>
                  <a:lnTo>
                    <a:pt x="1150" y="37"/>
                  </a:lnTo>
                  <a:cubicBezTo>
                    <a:pt x="1139" y="12"/>
                    <a:pt x="1121" y="1"/>
                    <a:pt x="11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</p:grpSp>
      <p:sp>
        <p:nvSpPr>
          <p:cNvPr id="577" name="Google Shape;577;p28"/>
          <p:cNvSpPr/>
          <p:nvPr/>
        </p:nvSpPr>
        <p:spPr>
          <a:xfrm>
            <a:off x="2526457" y="2151002"/>
            <a:ext cx="747686" cy="431649"/>
          </a:xfrm>
          <a:custGeom>
            <a:avLst/>
            <a:gdLst/>
            <a:ahLst/>
            <a:cxnLst/>
            <a:rect l="l" t="t" r="r" b="b"/>
            <a:pathLst>
              <a:path w="23327" h="13467" extrusionOk="0">
                <a:moveTo>
                  <a:pt x="23319" y="1557"/>
                </a:moveTo>
                <a:cubicBezTo>
                  <a:pt x="23323" y="1586"/>
                  <a:pt x="23325" y="1615"/>
                  <a:pt x="23327" y="1642"/>
                </a:cubicBezTo>
                <a:cubicBezTo>
                  <a:pt x="23326" y="1612"/>
                  <a:pt x="23323" y="1584"/>
                  <a:pt x="23319" y="1557"/>
                </a:cubicBezTo>
                <a:close/>
                <a:moveTo>
                  <a:pt x="21128" y="0"/>
                </a:moveTo>
                <a:cubicBezTo>
                  <a:pt x="20985" y="0"/>
                  <a:pt x="20842" y="27"/>
                  <a:pt x="20726" y="79"/>
                </a:cubicBezTo>
                <a:lnTo>
                  <a:pt x="20723" y="79"/>
                </a:lnTo>
                <a:cubicBezTo>
                  <a:pt x="20699" y="88"/>
                  <a:pt x="20679" y="102"/>
                  <a:pt x="20658" y="112"/>
                </a:cubicBezTo>
                <a:lnTo>
                  <a:pt x="331" y="11849"/>
                </a:lnTo>
                <a:cubicBezTo>
                  <a:pt x="249" y="11896"/>
                  <a:pt x="171" y="11964"/>
                  <a:pt x="103" y="12045"/>
                </a:cubicBezTo>
                <a:cubicBezTo>
                  <a:pt x="65" y="12094"/>
                  <a:pt x="31" y="12144"/>
                  <a:pt x="1" y="12199"/>
                </a:cubicBezTo>
                <a:lnTo>
                  <a:pt x="2198" y="13467"/>
                </a:lnTo>
                <a:cubicBezTo>
                  <a:pt x="2282" y="13321"/>
                  <a:pt x="2402" y="13195"/>
                  <a:pt x="2530" y="13117"/>
                </a:cubicBezTo>
                <a:lnTo>
                  <a:pt x="22857" y="1384"/>
                </a:lnTo>
                <a:cubicBezTo>
                  <a:pt x="22932" y="1340"/>
                  <a:pt x="23004" y="1320"/>
                  <a:pt x="23069" y="1320"/>
                </a:cubicBezTo>
                <a:cubicBezTo>
                  <a:pt x="23196" y="1320"/>
                  <a:pt x="23291" y="1406"/>
                  <a:pt x="23319" y="1557"/>
                </a:cubicBezTo>
                <a:lnTo>
                  <a:pt x="23319" y="1557"/>
                </a:lnTo>
                <a:cubicBezTo>
                  <a:pt x="23313" y="1518"/>
                  <a:pt x="23305" y="1476"/>
                  <a:pt x="23293" y="1435"/>
                </a:cubicBezTo>
                <a:cubicBezTo>
                  <a:pt x="23259" y="1312"/>
                  <a:pt x="23198" y="1190"/>
                  <a:pt x="23116" y="1085"/>
                </a:cubicBezTo>
                <a:cubicBezTo>
                  <a:pt x="23045" y="983"/>
                  <a:pt x="22953" y="898"/>
                  <a:pt x="22857" y="840"/>
                </a:cubicBezTo>
                <a:lnTo>
                  <a:pt x="22300" y="520"/>
                </a:lnTo>
                <a:lnTo>
                  <a:pt x="21597" y="112"/>
                </a:lnTo>
                <a:cubicBezTo>
                  <a:pt x="21549" y="85"/>
                  <a:pt x="21498" y="65"/>
                  <a:pt x="21443" y="48"/>
                </a:cubicBezTo>
                <a:cubicBezTo>
                  <a:pt x="21345" y="17"/>
                  <a:pt x="21236" y="0"/>
                  <a:pt x="2112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578" name="Google Shape;578;p28"/>
          <p:cNvSpPr/>
          <p:nvPr/>
        </p:nvSpPr>
        <p:spPr>
          <a:xfrm>
            <a:off x="2639473" y="2307639"/>
            <a:ext cx="575629" cy="1054043"/>
          </a:xfrm>
          <a:custGeom>
            <a:avLst/>
            <a:gdLst/>
            <a:ahLst/>
            <a:cxnLst/>
            <a:rect l="l" t="t" r="r" b="b"/>
            <a:pathLst>
              <a:path w="17959" h="32885" extrusionOk="0">
                <a:moveTo>
                  <a:pt x="17743" y="1"/>
                </a:moveTo>
                <a:cubicBezTo>
                  <a:pt x="17691" y="1"/>
                  <a:pt x="17633" y="18"/>
                  <a:pt x="17571" y="53"/>
                </a:cubicBezTo>
                <a:lnTo>
                  <a:pt x="392" y="9973"/>
                </a:lnTo>
                <a:cubicBezTo>
                  <a:pt x="177" y="10096"/>
                  <a:pt x="1" y="10399"/>
                  <a:pt x="1" y="10651"/>
                </a:cubicBezTo>
                <a:lnTo>
                  <a:pt x="1" y="32606"/>
                </a:lnTo>
                <a:cubicBezTo>
                  <a:pt x="1" y="32782"/>
                  <a:pt x="89" y="32885"/>
                  <a:pt x="217" y="32885"/>
                </a:cubicBezTo>
                <a:cubicBezTo>
                  <a:pt x="270" y="32885"/>
                  <a:pt x="329" y="32867"/>
                  <a:pt x="392" y="32831"/>
                </a:cubicBezTo>
                <a:lnTo>
                  <a:pt x="17571" y="22914"/>
                </a:lnTo>
                <a:cubicBezTo>
                  <a:pt x="17785" y="22788"/>
                  <a:pt x="17958" y="22485"/>
                  <a:pt x="17958" y="22237"/>
                </a:cubicBezTo>
                <a:lnTo>
                  <a:pt x="17958" y="281"/>
                </a:lnTo>
                <a:cubicBezTo>
                  <a:pt x="17958" y="102"/>
                  <a:pt x="17871" y="1"/>
                  <a:pt x="17743" y="1"/>
                </a:cubicBezTo>
                <a:close/>
              </a:path>
            </a:pathLst>
          </a:custGeom>
          <a:solidFill>
            <a:srgbClr val="FAFAF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579" name="Google Shape;579;p28"/>
          <p:cNvSpPr/>
          <p:nvPr/>
        </p:nvSpPr>
        <p:spPr>
          <a:xfrm>
            <a:off x="2977393" y="2746235"/>
            <a:ext cx="155006" cy="290715"/>
          </a:xfrm>
          <a:custGeom>
            <a:avLst/>
            <a:gdLst/>
            <a:ahLst/>
            <a:cxnLst/>
            <a:rect l="l" t="t" r="r" b="b"/>
            <a:pathLst>
              <a:path w="4836" h="9070" extrusionOk="0">
                <a:moveTo>
                  <a:pt x="783" y="0"/>
                </a:moveTo>
                <a:cubicBezTo>
                  <a:pt x="558" y="0"/>
                  <a:pt x="304" y="24"/>
                  <a:pt x="1" y="57"/>
                </a:cubicBezTo>
                <a:lnTo>
                  <a:pt x="568" y="2583"/>
                </a:lnTo>
                <a:lnTo>
                  <a:pt x="2775" y="4252"/>
                </a:lnTo>
                <a:lnTo>
                  <a:pt x="1429" y="7676"/>
                </a:lnTo>
                <a:lnTo>
                  <a:pt x="1992" y="9070"/>
                </a:lnTo>
                <a:cubicBezTo>
                  <a:pt x="1992" y="9070"/>
                  <a:pt x="4835" y="3603"/>
                  <a:pt x="4638" y="3266"/>
                </a:cubicBezTo>
                <a:cubicBezTo>
                  <a:pt x="4440" y="2933"/>
                  <a:pt x="2788" y="1148"/>
                  <a:pt x="2179" y="584"/>
                </a:cubicBezTo>
                <a:cubicBezTo>
                  <a:pt x="1693" y="133"/>
                  <a:pt x="1321" y="0"/>
                  <a:pt x="783" y="0"/>
                </a:cubicBezTo>
                <a:close/>
              </a:path>
            </a:pathLst>
          </a:custGeom>
          <a:solidFill>
            <a:srgbClr val="FFA8A7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580" name="Google Shape;580;p28"/>
          <p:cNvSpPr/>
          <p:nvPr/>
        </p:nvSpPr>
        <p:spPr>
          <a:xfrm>
            <a:off x="2815790" y="2575944"/>
            <a:ext cx="27725" cy="18686"/>
          </a:xfrm>
          <a:custGeom>
            <a:avLst/>
            <a:gdLst/>
            <a:ahLst/>
            <a:cxnLst/>
            <a:rect l="l" t="t" r="r" b="b"/>
            <a:pathLst>
              <a:path w="865" h="583" extrusionOk="0">
                <a:moveTo>
                  <a:pt x="448" y="1"/>
                </a:moveTo>
                <a:cubicBezTo>
                  <a:pt x="271" y="1"/>
                  <a:pt x="88" y="122"/>
                  <a:pt x="0" y="311"/>
                </a:cubicBezTo>
                <a:lnTo>
                  <a:pt x="755" y="582"/>
                </a:lnTo>
                <a:cubicBezTo>
                  <a:pt x="864" y="348"/>
                  <a:pt x="779" y="97"/>
                  <a:pt x="571" y="22"/>
                </a:cubicBezTo>
                <a:cubicBezTo>
                  <a:pt x="531" y="7"/>
                  <a:pt x="490" y="1"/>
                  <a:pt x="448" y="1"/>
                </a:cubicBezTo>
                <a:close/>
              </a:path>
            </a:pathLst>
          </a:custGeom>
          <a:solidFill>
            <a:srgbClr val="26323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581" name="Google Shape;581;p28"/>
          <p:cNvSpPr/>
          <p:nvPr/>
        </p:nvSpPr>
        <p:spPr>
          <a:xfrm>
            <a:off x="2832679" y="2560783"/>
            <a:ext cx="19328" cy="26668"/>
          </a:xfrm>
          <a:custGeom>
            <a:avLst/>
            <a:gdLst/>
            <a:ahLst/>
            <a:cxnLst/>
            <a:rect l="l" t="t" r="r" b="b"/>
            <a:pathLst>
              <a:path w="603" h="832" extrusionOk="0">
                <a:moveTo>
                  <a:pt x="209" y="0"/>
                </a:moveTo>
                <a:cubicBezTo>
                  <a:pt x="142" y="0"/>
                  <a:pt x="70" y="17"/>
                  <a:pt x="0" y="53"/>
                </a:cubicBezTo>
                <a:lnTo>
                  <a:pt x="242" y="831"/>
                </a:lnTo>
                <a:cubicBezTo>
                  <a:pt x="469" y="716"/>
                  <a:pt x="602" y="448"/>
                  <a:pt x="534" y="233"/>
                </a:cubicBezTo>
                <a:cubicBezTo>
                  <a:pt x="489" y="85"/>
                  <a:pt x="360" y="0"/>
                  <a:pt x="209" y="0"/>
                </a:cubicBezTo>
                <a:close/>
              </a:path>
            </a:pathLst>
          </a:custGeom>
          <a:solidFill>
            <a:srgbClr val="26323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582" name="Google Shape;582;p28"/>
          <p:cNvSpPr/>
          <p:nvPr/>
        </p:nvSpPr>
        <p:spPr>
          <a:xfrm>
            <a:off x="2819603" y="2526713"/>
            <a:ext cx="213629" cy="225905"/>
          </a:xfrm>
          <a:custGeom>
            <a:avLst/>
            <a:gdLst/>
            <a:ahLst/>
            <a:cxnLst/>
            <a:rect l="l" t="t" r="r" b="b"/>
            <a:pathLst>
              <a:path w="6665" h="7048" extrusionOk="0">
                <a:moveTo>
                  <a:pt x="3937" y="0"/>
                </a:moveTo>
                <a:cubicBezTo>
                  <a:pt x="3721" y="0"/>
                  <a:pt x="3499" y="23"/>
                  <a:pt x="3271" y="69"/>
                </a:cubicBezTo>
                <a:cubicBezTo>
                  <a:pt x="1445" y="439"/>
                  <a:pt x="0" y="2214"/>
                  <a:pt x="48" y="4029"/>
                </a:cubicBezTo>
                <a:lnTo>
                  <a:pt x="48" y="4706"/>
                </a:lnTo>
                <a:cubicBezTo>
                  <a:pt x="48" y="6080"/>
                  <a:pt x="1041" y="7048"/>
                  <a:pt x="2348" y="7048"/>
                </a:cubicBezTo>
                <a:cubicBezTo>
                  <a:pt x="2507" y="7048"/>
                  <a:pt x="2669" y="7034"/>
                  <a:pt x="2836" y="7004"/>
                </a:cubicBezTo>
                <a:lnTo>
                  <a:pt x="6653" y="6331"/>
                </a:lnTo>
                <a:lnTo>
                  <a:pt x="6664" y="2683"/>
                </a:lnTo>
                <a:cubicBezTo>
                  <a:pt x="6619" y="1094"/>
                  <a:pt x="5450" y="0"/>
                  <a:pt x="3937" y="0"/>
                </a:cubicBezTo>
                <a:close/>
              </a:path>
            </a:pathLst>
          </a:custGeom>
          <a:solidFill>
            <a:srgbClr val="26323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583" name="Google Shape;583;p28"/>
          <p:cNvSpPr/>
          <p:nvPr/>
        </p:nvSpPr>
        <p:spPr>
          <a:xfrm>
            <a:off x="2881495" y="2550911"/>
            <a:ext cx="109427" cy="117184"/>
          </a:xfrm>
          <a:custGeom>
            <a:avLst/>
            <a:gdLst/>
            <a:ahLst/>
            <a:cxnLst/>
            <a:rect l="l" t="t" r="r" b="b"/>
            <a:pathLst>
              <a:path w="3414" h="3656" extrusionOk="0">
                <a:moveTo>
                  <a:pt x="2762" y="0"/>
                </a:moveTo>
                <a:cubicBezTo>
                  <a:pt x="2242" y="0"/>
                  <a:pt x="1421" y="354"/>
                  <a:pt x="718" y="1541"/>
                </a:cubicBezTo>
                <a:cubicBezTo>
                  <a:pt x="1" y="2755"/>
                  <a:pt x="252" y="3655"/>
                  <a:pt x="252" y="3655"/>
                </a:cubicBezTo>
                <a:cubicBezTo>
                  <a:pt x="252" y="3655"/>
                  <a:pt x="1010" y="3526"/>
                  <a:pt x="2006" y="2771"/>
                </a:cubicBezTo>
                <a:cubicBezTo>
                  <a:pt x="3002" y="2013"/>
                  <a:pt x="3363" y="986"/>
                  <a:pt x="3414" y="371"/>
                </a:cubicBezTo>
                <a:cubicBezTo>
                  <a:pt x="3414" y="371"/>
                  <a:pt x="3305" y="14"/>
                  <a:pt x="2792" y="1"/>
                </a:cubicBezTo>
                <a:cubicBezTo>
                  <a:pt x="2782" y="1"/>
                  <a:pt x="2772" y="0"/>
                  <a:pt x="276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584" name="Google Shape;584;p28"/>
          <p:cNvSpPr/>
          <p:nvPr/>
        </p:nvSpPr>
        <p:spPr>
          <a:xfrm>
            <a:off x="2911462" y="3625029"/>
            <a:ext cx="104426" cy="111318"/>
          </a:xfrm>
          <a:custGeom>
            <a:avLst/>
            <a:gdLst/>
            <a:ahLst/>
            <a:cxnLst/>
            <a:rect l="l" t="t" r="r" b="b"/>
            <a:pathLst>
              <a:path w="3258" h="3473" extrusionOk="0">
                <a:moveTo>
                  <a:pt x="500" y="0"/>
                </a:moveTo>
                <a:cubicBezTo>
                  <a:pt x="296" y="171"/>
                  <a:pt x="85" y="449"/>
                  <a:pt x="45" y="728"/>
                </a:cubicBezTo>
                <a:cubicBezTo>
                  <a:pt x="1" y="1013"/>
                  <a:pt x="187" y="1241"/>
                  <a:pt x="289" y="1500"/>
                </a:cubicBezTo>
                <a:cubicBezTo>
                  <a:pt x="487" y="1983"/>
                  <a:pt x="497" y="2027"/>
                  <a:pt x="650" y="2754"/>
                </a:cubicBezTo>
                <a:cubicBezTo>
                  <a:pt x="756" y="3260"/>
                  <a:pt x="1370" y="3472"/>
                  <a:pt x="1963" y="3472"/>
                </a:cubicBezTo>
                <a:cubicBezTo>
                  <a:pt x="1976" y="3472"/>
                  <a:pt x="1990" y="3472"/>
                  <a:pt x="2003" y="3472"/>
                </a:cubicBezTo>
                <a:cubicBezTo>
                  <a:pt x="2540" y="3465"/>
                  <a:pt x="3043" y="3281"/>
                  <a:pt x="3152" y="3077"/>
                </a:cubicBezTo>
                <a:cubicBezTo>
                  <a:pt x="3257" y="2873"/>
                  <a:pt x="3227" y="2561"/>
                  <a:pt x="2971" y="2411"/>
                </a:cubicBezTo>
                <a:cubicBezTo>
                  <a:pt x="2686" y="2248"/>
                  <a:pt x="2292" y="2132"/>
                  <a:pt x="2210" y="1911"/>
                </a:cubicBezTo>
                <a:cubicBezTo>
                  <a:pt x="2210" y="1911"/>
                  <a:pt x="2170" y="2135"/>
                  <a:pt x="1893" y="2135"/>
                </a:cubicBezTo>
                <a:cubicBezTo>
                  <a:pt x="1891" y="2135"/>
                  <a:pt x="1889" y="2135"/>
                  <a:pt x="1887" y="2135"/>
                </a:cubicBezTo>
                <a:cubicBezTo>
                  <a:pt x="1609" y="2132"/>
                  <a:pt x="500" y="0"/>
                  <a:pt x="50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585" name="Google Shape;585;p28"/>
          <p:cNvSpPr/>
          <p:nvPr/>
        </p:nvSpPr>
        <p:spPr>
          <a:xfrm>
            <a:off x="2923354" y="3577432"/>
            <a:ext cx="80099" cy="133530"/>
          </a:xfrm>
          <a:custGeom>
            <a:avLst/>
            <a:gdLst/>
            <a:ahLst/>
            <a:cxnLst/>
            <a:rect l="l" t="t" r="r" b="b"/>
            <a:pathLst>
              <a:path w="2499" h="4166" extrusionOk="0">
                <a:moveTo>
                  <a:pt x="486" y="0"/>
                </a:moveTo>
                <a:cubicBezTo>
                  <a:pt x="486" y="0"/>
                  <a:pt x="388" y="771"/>
                  <a:pt x="259" y="1169"/>
                </a:cubicBezTo>
                <a:cubicBezTo>
                  <a:pt x="129" y="1571"/>
                  <a:pt x="0" y="1638"/>
                  <a:pt x="38" y="1720"/>
                </a:cubicBezTo>
                <a:cubicBezTo>
                  <a:pt x="71" y="1802"/>
                  <a:pt x="170" y="1951"/>
                  <a:pt x="303" y="2192"/>
                </a:cubicBezTo>
                <a:cubicBezTo>
                  <a:pt x="510" y="2570"/>
                  <a:pt x="548" y="3580"/>
                  <a:pt x="857" y="3879"/>
                </a:cubicBezTo>
                <a:cubicBezTo>
                  <a:pt x="1070" y="4084"/>
                  <a:pt x="1340" y="4166"/>
                  <a:pt x="1604" y="4166"/>
                </a:cubicBezTo>
                <a:cubicBezTo>
                  <a:pt x="1751" y="4166"/>
                  <a:pt x="1897" y="4140"/>
                  <a:pt x="2029" y="4096"/>
                </a:cubicBezTo>
                <a:cubicBezTo>
                  <a:pt x="2499" y="3947"/>
                  <a:pt x="2095" y="3664"/>
                  <a:pt x="2095" y="3664"/>
                </a:cubicBezTo>
                <a:cubicBezTo>
                  <a:pt x="1927" y="3542"/>
                  <a:pt x="1883" y="3529"/>
                  <a:pt x="1761" y="3223"/>
                </a:cubicBezTo>
                <a:cubicBezTo>
                  <a:pt x="1632" y="2900"/>
                  <a:pt x="1533" y="1673"/>
                  <a:pt x="1605" y="1414"/>
                </a:cubicBezTo>
                <a:cubicBezTo>
                  <a:pt x="1673" y="1155"/>
                  <a:pt x="1883" y="370"/>
                  <a:pt x="1883" y="370"/>
                </a:cubicBezTo>
                <a:lnTo>
                  <a:pt x="486" y="0"/>
                </a:lnTo>
                <a:close/>
              </a:path>
            </a:pathLst>
          </a:custGeom>
          <a:solidFill>
            <a:srgbClr val="FFA8A7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586" name="Google Shape;586;p28"/>
          <p:cNvSpPr/>
          <p:nvPr/>
        </p:nvSpPr>
        <p:spPr>
          <a:xfrm>
            <a:off x="2810981" y="3030373"/>
            <a:ext cx="266035" cy="649766"/>
          </a:xfrm>
          <a:custGeom>
            <a:avLst/>
            <a:gdLst/>
            <a:ahLst/>
            <a:cxnLst/>
            <a:rect l="l" t="t" r="r" b="b"/>
            <a:pathLst>
              <a:path w="8300" h="20272" extrusionOk="0">
                <a:moveTo>
                  <a:pt x="7371" y="1"/>
                </a:moveTo>
                <a:lnTo>
                  <a:pt x="640" y="980"/>
                </a:lnTo>
                <a:cubicBezTo>
                  <a:pt x="1" y="2830"/>
                  <a:pt x="501" y="5777"/>
                  <a:pt x="715" y="8075"/>
                </a:cubicBezTo>
                <a:cubicBezTo>
                  <a:pt x="902" y="10078"/>
                  <a:pt x="1143" y="11764"/>
                  <a:pt x="1143" y="11764"/>
                </a:cubicBezTo>
                <a:cubicBezTo>
                  <a:pt x="1143" y="11764"/>
                  <a:pt x="766" y="12777"/>
                  <a:pt x="793" y="14263"/>
                </a:cubicBezTo>
                <a:cubicBezTo>
                  <a:pt x="823" y="15844"/>
                  <a:pt x="1374" y="20172"/>
                  <a:pt x="1374" y="20172"/>
                </a:cubicBezTo>
                <a:cubicBezTo>
                  <a:pt x="1374" y="20172"/>
                  <a:pt x="1603" y="20271"/>
                  <a:pt x="1933" y="20271"/>
                </a:cubicBezTo>
                <a:cubicBezTo>
                  <a:pt x="2212" y="20271"/>
                  <a:pt x="2564" y="20200"/>
                  <a:pt x="2911" y="19937"/>
                </a:cubicBezTo>
                <a:cubicBezTo>
                  <a:pt x="2911" y="19937"/>
                  <a:pt x="3128" y="17265"/>
                  <a:pt x="3343" y="15408"/>
                </a:cubicBezTo>
                <a:cubicBezTo>
                  <a:pt x="3567" y="13470"/>
                  <a:pt x="3642" y="12074"/>
                  <a:pt x="3839" y="10928"/>
                </a:cubicBezTo>
                <a:cubicBezTo>
                  <a:pt x="4084" y="9503"/>
                  <a:pt x="4230" y="5073"/>
                  <a:pt x="4230" y="5073"/>
                </a:cubicBezTo>
                <a:lnTo>
                  <a:pt x="5335" y="9574"/>
                </a:lnTo>
                <a:cubicBezTo>
                  <a:pt x="5335" y="9574"/>
                  <a:pt x="4842" y="10659"/>
                  <a:pt x="4550" y="11835"/>
                </a:cubicBezTo>
                <a:cubicBezTo>
                  <a:pt x="4261" y="13009"/>
                  <a:pt x="3839" y="17713"/>
                  <a:pt x="3839" y="17713"/>
                </a:cubicBezTo>
                <a:cubicBezTo>
                  <a:pt x="3839" y="17713"/>
                  <a:pt x="4188" y="18094"/>
                  <a:pt x="4813" y="18094"/>
                </a:cubicBezTo>
                <a:cubicBezTo>
                  <a:pt x="4954" y="18094"/>
                  <a:pt x="5109" y="18074"/>
                  <a:pt x="5277" y="18027"/>
                </a:cubicBezTo>
                <a:cubicBezTo>
                  <a:pt x="5277" y="18027"/>
                  <a:pt x="7674" y="10557"/>
                  <a:pt x="7939" y="9786"/>
                </a:cubicBezTo>
                <a:cubicBezTo>
                  <a:pt x="8300" y="8725"/>
                  <a:pt x="7572" y="2156"/>
                  <a:pt x="737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587" name="Google Shape;587;p28"/>
          <p:cNvSpPr/>
          <p:nvPr/>
        </p:nvSpPr>
        <p:spPr>
          <a:xfrm>
            <a:off x="2946527" y="3130630"/>
            <a:ext cx="58560" cy="176000"/>
          </a:xfrm>
          <a:custGeom>
            <a:avLst/>
            <a:gdLst/>
            <a:ahLst/>
            <a:cxnLst/>
            <a:rect l="l" t="t" r="r" b="b"/>
            <a:pathLst>
              <a:path w="1827" h="5491" extrusionOk="0">
                <a:moveTo>
                  <a:pt x="1827" y="0"/>
                </a:moveTo>
                <a:lnTo>
                  <a:pt x="1827" y="0"/>
                </a:lnTo>
                <a:cubicBezTo>
                  <a:pt x="1055" y="691"/>
                  <a:pt x="90" y="803"/>
                  <a:pt x="90" y="803"/>
                </a:cubicBezTo>
                <a:lnTo>
                  <a:pt x="1" y="1945"/>
                </a:lnTo>
                <a:lnTo>
                  <a:pt x="871" y="5491"/>
                </a:lnTo>
                <a:lnTo>
                  <a:pt x="388" y="2092"/>
                </a:lnTo>
                <a:lnTo>
                  <a:pt x="498" y="1048"/>
                </a:lnTo>
                <a:cubicBezTo>
                  <a:pt x="1334" y="718"/>
                  <a:pt x="1827" y="0"/>
                  <a:pt x="182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588" name="Google Shape;588;p28"/>
          <p:cNvSpPr/>
          <p:nvPr/>
        </p:nvSpPr>
        <p:spPr>
          <a:xfrm>
            <a:off x="2831461" y="2748030"/>
            <a:ext cx="217892" cy="330909"/>
          </a:xfrm>
          <a:custGeom>
            <a:avLst/>
            <a:gdLst/>
            <a:ahLst/>
            <a:cxnLst/>
            <a:rect l="l" t="t" r="r" b="b"/>
            <a:pathLst>
              <a:path w="6798" h="10324" extrusionOk="0">
                <a:moveTo>
                  <a:pt x="4554" y="1"/>
                </a:moveTo>
                <a:lnTo>
                  <a:pt x="3840" y="130"/>
                </a:lnTo>
                <a:lnTo>
                  <a:pt x="1800" y="840"/>
                </a:lnTo>
                <a:cubicBezTo>
                  <a:pt x="1800" y="840"/>
                  <a:pt x="1127" y="1048"/>
                  <a:pt x="719" y="1248"/>
                </a:cubicBezTo>
                <a:cubicBezTo>
                  <a:pt x="1290" y="2496"/>
                  <a:pt x="518" y="4369"/>
                  <a:pt x="518" y="4369"/>
                </a:cubicBezTo>
                <a:lnTo>
                  <a:pt x="1300" y="7011"/>
                </a:lnTo>
                <a:cubicBezTo>
                  <a:pt x="576" y="7953"/>
                  <a:pt x="294" y="8541"/>
                  <a:pt x="1" y="9782"/>
                </a:cubicBezTo>
                <a:cubicBezTo>
                  <a:pt x="238" y="10014"/>
                  <a:pt x="1064" y="10323"/>
                  <a:pt x="2222" y="10323"/>
                </a:cubicBezTo>
                <a:cubicBezTo>
                  <a:pt x="3453" y="10323"/>
                  <a:pt x="5060" y="9974"/>
                  <a:pt x="6732" y="8810"/>
                </a:cubicBezTo>
                <a:cubicBezTo>
                  <a:pt x="6732" y="8810"/>
                  <a:pt x="6437" y="6732"/>
                  <a:pt x="6311" y="5494"/>
                </a:cubicBezTo>
                <a:cubicBezTo>
                  <a:pt x="6797" y="3377"/>
                  <a:pt x="6675" y="2962"/>
                  <a:pt x="6536" y="2449"/>
                </a:cubicBezTo>
                <a:cubicBezTo>
                  <a:pt x="6145" y="1007"/>
                  <a:pt x="5729" y="827"/>
                  <a:pt x="4554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589" name="Google Shape;589;p28"/>
          <p:cNvSpPr/>
          <p:nvPr/>
        </p:nvSpPr>
        <p:spPr>
          <a:xfrm>
            <a:off x="2858706" y="2924025"/>
            <a:ext cx="2853" cy="9840"/>
          </a:xfrm>
          <a:custGeom>
            <a:avLst/>
            <a:gdLst/>
            <a:ahLst/>
            <a:cxnLst/>
            <a:rect l="l" t="t" r="r" b="b"/>
            <a:pathLst>
              <a:path w="89" h="307" extrusionOk="0">
                <a:moveTo>
                  <a:pt x="1" y="0"/>
                </a:moveTo>
                <a:lnTo>
                  <a:pt x="89" y="306"/>
                </a:lnTo>
                <a:close/>
              </a:path>
            </a:pathLst>
          </a:custGeom>
          <a:solidFill>
            <a:srgbClr val="E1E1E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590" name="Google Shape;590;p28"/>
          <p:cNvSpPr/>
          <p:nvPr/>
        </p:nvSpPr>
        <p:spPr>
          <a:xfrm>
            <a:off x="2858706" y="2924026"/>
            <a:ext cx="50931" cy="58880"/>
          </a:xfrm>
          <a:custGeom>
            <a:avLst/>
            <a:gdLst/>
            <a:ahLst/>
            <a:cxnLst/>
            <a:rect l="l" t="t" r="r" b="b"/>
            <a:pathLst>
              <a:path w="1589" h="1837" extrusionOk="0">
                <a:moveTo>
                  <a:pt x="1" y="0"/>
                </a:moveTo>
                <a:lnTo>
                  <a:pt x="89" y="306"/>
                </a:lnTo>
                <a:lnTo>
                  <a:pt x="450" y="1520"/>
                </a:lnTo>
                <a:lnTo>
                  <a:pt x="1589" y="1836"/>
                </a:lnTo>
                <a:lnTo>
                  <a:pt x="1589" y="1836"/>
                </a:lnTo>
                <a:lnTo>
                  <a:pt x="1" y="0"/>
                </a:lnTo>
                <a:close/>
              </a:path>
            </a:pathLst>
          </a:custGeom>
          <a:solidFill>
            <a:srgbClr val="23C7AC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591" name="Google Shape;591;p28"/>
          <p:cNvSpPr/>
          <p:nvPr/>
        </p:nvSpPr>
        <p:spPr>
          <a:xfrm>
            <a:off x="2845085" y="2562802"/>
            <a:ext cx="172217" cy="246836"/>
          </a:xfrm>
          <a:custGeom>
            <a:avLst/>
            <a:gdLst/>
            <a:ahLst/>
            <a:cxnLst/>
            <a:rect l="l" t="t" r="r" b="b"/>
            <a:pathLst>
              <a:path w="5373" h="7701" extrusionOk="0">
                <a:moveTo>
                  <a:pt x="4550" y="0"/>
                </a:moveTo>
                <a:cubicBezTo>
                  <a:pt x="4499" y="615"/>
                  <a:pt x="4138" y="1642"/>
                  <a:pt x="3142" y="2400"/>
                </a:cubicBezTo>
                <a:cubicBezTo>
                  <a:pt x="2146" y="3159"/>
                  <a:pt x="1388" y="3284"/>
                  <a:pt x="1388" y="3284"/>
                </a:cubicBezTo>
                <a:cubicBezTo>
                  <a:pt x="1277" y="3092"/>
                  <a:pt x="1085" y="3001"/>
                  <a:pt x="883" y="3001"/>
                </a:cubicBezTo>
                <a:cubicBezTo>
                  <a:pt x="671" y="3001"/>
                  <a:pt x="448" y="3101"/>
                  <a:pt x="297" y="3291"/>
                </a:cubicBezTo>
                <a:cubicBezTo>
                  <a:pt x="1" y="3661"/>
                  <a:pt x="147" y="4209"/>
                  <a:pt x="548" y="4471"/>
                </a:cubicBezTo>
                <a:cubicBezTo>
                  <a:pt x="706" y="4573"/>
                  <a:pt x="841" y="4608"/>
                  <a:pt x="951" y="4608"/>
                </a:cubicBezTo>
                <a:cubicBezTo>
                  <a:pt x="1182" y="4608"/>
                  <a:pt x="1306" y="4457"/>
                  <a:pt x="1306" y="4457"/>
                </a:cubicBezTo>
                <a:lnTo>
                  <a:pt x="1378" y="6680"/>
                </a:lnTo>
                <a:cubicBezTo>
                  <a:pt x="1378" y="6680"/>
                  <a:pt x="1895" y="7310"/>
                  <a:pt x="2520" y="7602"/>
                </a:cubicBezTo>
                <a:cubicBezTo>
                  <a:pt x="2668" y="7670"/>
                  <a:pt x="2839" y="7700"/>
                  <a:pt x="3016" y="7700"/>
                </a:cubicBezTo>
                <a:cubicBezTo>
                  <a:pt x="3593" y="7700"/>
                  <a:pt x="4223" y="7380"/>
                  <a:pt x="4244" y="7044"/>
                </a:cubicBezTo>
                <a:cubicBezTo>
                  <a:pt x="4275" y="6609"/>
                  <a:pt x="3415" y="5909"/>
                  <a:pt x="3415" y="5909"/>
                </a:cubicBezTo>
                <a:lnTo>
                  <a:pt x="3407" y="5178"/>
                </a:lnTo>
                <a:cubicBezTo>
                  <a:pt x="3887" y="5161"/>
                  <a:pt x="4377" y="5130"/>
                  <a:pt x="4628" y="4967"/>
                </a:cubicBezTo>
                <a:cubicBezTo>
                  <a:pt x="4879" y="4804"/>
                  <a:pt x="5373" y="4317"/>
                  <a:pt x="5369" y="2761"/>
                </a:cubicBezTo>
                <a:cubicBezTo>
                  <a:pt x="5359" y="921"/>
                  <a:pt x="4907" y="136"/>
                  <a:pt x="4550" y="0"/>
                </a:cubicBezTo>
                <a:close/>
              </a:path>
            </a:pathLst>
          </a:custGeom>
          <a:solidFill>
            <a:srgbClr val="FFA8A7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592" name="Google Shape;592;p28"/>
          <p:cNvSpPr/>
          <p:nvPr/>
        </p:nvSpPr>
        <p:spPr>
          <a:xfrm>
            <a:off x="2941975" y="2647803"/>
            <a:ext cx="13238" cy="13270"/>
          </a:xfrm>
          <a:custGeom>
            <a:avLst/>
            <a:gdLst/>
            <a:ahLst/>
            <a:cxnLst/>
            <a:rect l="l" t="t" r="r" b="b"/>
            <a:pathLst>
              <a:path w="413" h="414" extrusionOk="0">
                <a:moveTo>
                  <a:pt x="238" y="1"/>
                </a:moveTo>
                <a:cubicBezTo>
                  <a:pt x="223" y="1"/>
                  <a:pt x="207" y="3"/>
                  <a:pt x="191" y="7"/>
                </a:cubicBezTo>
                <a:cubicBezTo>
                  <a:pt x="82" y="34"/>
                  <a:pt x="0" y="146"/>
                  <a:pt x="11" y="258"/>
                </a:cubicBezTo>
                <a:cubicBezTo>
                  <a:pt x="19" y="351"/>
                  <a:pt x="87" y="414"/>
                  <a:pt x="174" y="414"/>
                </a:cubicBezTo>
                <a:cubicBezTo>
                  <a:pt x="189" y="414"/>
                  <a:pt x="205" y="412"/>
                  <a:pt x="221" y="408"/>
                </a:cubicBezTo>
                <a:cubicBezTo>
                  <a:pt x="330" y="380"/>
                  <a:pt x="412" y="269"/>
                  <a:pt x="401" y="160"/>
                </a:cubicBezTo>
                <a:cubicBezTo>
                  <a:pt x="393" y="64"/>
                  <a:pt x="325" y="1"/>
                  <a:pt x="238" y="1"/>
                </a:cubicBezTo>
                <a:close/>
              </a:path>
            </a:pathLst>
          </a:custGeom>
          <a:solidFill>
            <a:srgbClr val="26323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593" name="Google Shape;593;p28"/>
          <p:cNvSpPr/>
          <p:nvPr/>
        </p:nvSpPr>
        <p:spPr>
          <a:xfrm>
            <a:off x="2956591" y="2694632"/>
            <a:ext cx="15802" cy="8911"/>
          </a:xfrm>
          <a:custGeom>
            <a:avLst/>
            <a:gdLst/>
            <a:ahLst/>
            <a:cxnLst/>
            <a:rect l="l" t="t" r="r" b="b"/>
            <a:pathLst>
              <a:path w="493" h="278" extrusionOk="0">
                <a:moveTo>
                  <a:pt x="34" y="0"/>
                </a:moveTo>
                <a:lnTo>
                  <a:pt x="34" y="0"/>
                </a:lnTo>
                <a:cubicBezTo>
                  <a:pt x="0" y="140"/>
                  <a:pt x="74" y="262"/>
                  <a:pt x="201" y="276"/>
                </a:cubicBezTo>
                <a:cubicBezTo>
                  <a:pt x="209" y="277"/>
                  <a:pt x="217" y="278"/>
                  <a:pt x="225" y="278"/>
                </a:cubicBezTo>
                <a:cubicBezTo>
                  <a:pt x="346" y="278"/>
                  <a:pt x="461" y="183"/>
                  <a:pt x="493" y="55"/>
                </a:cubicBezTo>
                <a:lnTo>
                  <a:pt x="34" y="0"/>
                </a:lnTo>
                <a:close/>
              </a:path>
            </a:pathLst>
          </a:custGeom>
          <a:solidFill>
            <a:srgbClr val="F28F8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594" name="Google Shape;594;p28"/>
          <p:cNvSpPr/>
          <p:nvPr/>
        </p:nvSpPr>
        <p:spPr>
          <a:xfrm>
            <a:off x="2992843" y="2612066"/>
            <a:ext cx="15193" cy="11123"/>
          </a:xfrm>
          <a:custGeom>
            <a:avLst/>
            <a:gdLst/>
            <a:ahLst/>
            <a:cxnLst/>
            <a:rect l="l" t="t" r="r" b="b"/>
            <a:pathLst>
              <a:path w="474" h="347" extrusionOk="0">
                <a:moveTo>
                  <a:pt x="241" y="0"/>
                </a:moveTo>
                <a:cubicBezTo>
                  <a:pt x="149" y="0"/>
                  <a:pt x="52" y="59"/>
                  <a:pt x="1" y="156"/>
                </a:cubicBezTo>
                <a:lnTo>
                  <a:pt x="406" y="346"/>
                </a:lnTo>
                <a:cubicBezTo>
                  <a:pt x="473" y="221"/>
                  <a:pt x="440" y="75"/>
                  <a:pt x="327" y="20"/>
                </a:cubicBezTo>
                <a:cubicBezTo>
                  <a:pt x="300" y="7"/>
                  <a:pt x="271" y="0"/>
                  <a:pt x="241" y="0"/>
                </a:cubicBezTo>
                <a:close/>
              </a:path>
            </a:pathLst>
          </a:custGeom>
          <a:solidFill>
            <a:srgbClr val="26323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595" name="Google Shape;595;p28"/>
          <p:cNvSpPr/>
          <p:nvPr/>
        </p:nvSpPr>
        <p:spPr>
          <a:xfrm>
            <a:off x="2929668" y="2626169"/>
            <a:ext cx="13430" cy="13366"/>
          </a:xfrm>
          <a:custGeom>
            <a:avLst/>
            <a:gdLst/>
            <a:ahLst/>
            <a:cxnLst/>
            <a:rect l="l" t="t" r="r" b="b"/>
            <a:pathLst>
              <a:path w="419" h="417" extrusionOk="0">
                <a:moveTo>
                  <a:pt x="228" y="0"/>
                </a:moveTo>
                <a:cubicBezTo>
                  <a:pt x="172" y="0"/>
                  <a:pt x="120" y="21"/>
                  <a:pt x="82" y="63"/>
                </a:cubicBezTo>
                <a:cubicBezTo>
                  <a:pt x="1" y="155"/>
                  <a:pt x="14" y="314"/>
                  <a:pt x="116" y="416"/>
                </a:cubicBezTo>
                <a:lnTo>
                  <a:pt x="418" y="84"/>
                </a:lnTo>
                <a:cubicBezTo>
                  <a:pt x="363" y="28"/>
                  <a:pt x="293" y="0"/>
                  <a:pt x="228" y="0"/>
                </a:cubicBezTo>
                <a:close/>
              </a:path>
            </a:pathLst>
          </a:custGeom>
          <a:solidFill>
            <a:srgbClr val="26323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596" name="Google Shape;596;p28"/>
          <p:cNvSpPr/>
          <p:nvPr/>
        </p:nvSpPr>
        <p:spPr>
          <a:xfrm>
            <a:off x="2990471" y="2633412"/>
            <a:ext cx="13109" cy="13302"/>
          </a:xfrm>
          <a:custGeom>
            <a:avLst/>
            <a:gdLst/>
            <a:ahLst/>
            <a:cxnLst/>
            <a:rect l="l" t="t" r="r" b="b"/>
            <a:pathLst>
              <a:path w="409" h="415" extrusionOk="0">
                <a:moveTo>
                  <a:pt x="237" y="1"/>
                </a:moveTo>
                <a:cubicBezTo>
                  <a:pt x="222" y="1"/>
                  <a:pt x="206" y="3"/>
                  <a:pt x="191" y="7"/>
                </a:cubicBezTo>
                <a:cubicBezTo>
                  <a:pt x="82" y="34"/>
                  <a:pt x="1" y="146"/>
                  <a:pt x="10" y="255"/>
                </a:cubicBezTo>
                <a:cubicBezTo>
                  <a:pt x="16" y="351"/>
                  <a:pt x="86" y="414"/>
                  <a:pt x="174" y="414"/>
                </a:cubicBezTo>
                <a:cubicBezTo>
                  <a:pt x="189" y="414"/>
                  <a:pt x="205" y="412"/>
                  <a:pt x="221" y="408"/>
                </a:cubicBezTo>
                <a:cubicBezTo>
                  <a:pt x="330" y="381"/>
                  <a:pt x="409" y="269"/>
                  <a:pt x="401" y="160"/>
                </a:cubicBezTo>
                <a:cubicBezTo>
                  <a:pt x="393" y="64"/>
                  <a:pt x="322" y="1"/>
                  <a:pt x="237" y="1"/>
                </a:cubicBezTo>
                <a:close/>
              </a:path>
            </a:pathLst>
          </a:custGeom>
          <a:solidFill>
            <a:srgbClr val="26323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597" name="Google Shape;597;p28"/>
          <p:cNvSpPr/>
          <p:nvPr/>
        </p:nvSpPr>
        <p:spPr>
          <a:xfrm>
            <a:off x="2974894" y="2637548"/>
            <a:ext cx="20513" cy="40899"/>
          </a:xfrm>
          <a:custGeom>
            <a:avLst/>
            <a:gdLst/>
            <a:ahLst/>
            <a:cxnLst/>
            <a:rect l="l" t="t" r="r" b="b"/>
            <a:pathLst>
              <a:path w="640" h="1276" extrusionOk="0">
                <a:moveTo>
                  <a:pt x="0" y="0"/>
                </a:moveTo>
                <a:lnTo>
                  <a:pt x="21" y="1276"/>
                </a:lnTo>
                <a:lnTo>
                  <a:pt x="639" y="956"/>
                </a:lnTo>
                <a:lnTo>
                  <a:pt x="0" y="0"/>
                </a:lnTo>
                <a:close/>
              </a:path>
            </a:pathLst>
          </a:custGeom>
          <a:solidFill>
            <a:srgbClr val="F28F8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598" name="Google Shape;598;p28"/>
          <p:cNvSpPr/>
          <p:nvPr/>
        </p:nvSpPr>
        <p:spPr>
          <a:xfrm>
            <a:off x="2899346" y="2715241"/>
            <a:ext cx="55194" cy="23687"/>
          </a:xfrm>
          <a:custGeom>
            <a:avLst/>
            <a:gdLst/>
            <a:ahLst/>
            <a:cxnLst/>
            <a:rect l="l" t="t" r="r" b="b"/>
            <a:pathLst>
              <a:path w="1722" h="739" extrusionOk="0">
                <a:moveTo>
                  <a:pt x="1" y="0"/>
                </a:moveTo>
                <a:cubicBezTo>
                  <a:pt x="1" y="1"/>
                  <a:pt x="62" y="245"/>
                  <a:pt x="379" y="446"/>
                </a:cubicBezTo>
                <a:cubicBezTo>
                  <a:pt x="691" y="647"/>
                  <a:pt x="1722" y="738"/>
                  <a:pt x="1722" y="738"/>
                </a:cubicBezTo>
                <a:lnTo>
                  <a:pt x="1714" y="422"/>
                </a:lnTo>
                <a:cubicBezTo>
                  <a:pt x="1645" y="427"/>
                  <a:pt x="1566" y="430"/>
                  <a:pt x="1480" y="430"/>
                </a:cubicBezTo>
                <a:cubicBezTo>
                  <a:pt x="942" y="430"/>
                  <a:pt x="151" y="323"/>
                  <a:pt x="1" y="0"/>
                </a:cubicBezTo>
                <a:close/>
              </a:path>
            </a:pathLst>
          </a:custGeom>
          <a:solidFill>
            <a:srgbClr val="F28F8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599" name="Google Shape;599;p28"/>
          <p:cNvSpPr/>
          <p:nvPr/>
        </p:nvSpPr>
        <p:spPr>
          <a:xfrm>
            <a:off x="2703671" y="2788031"/>
            <a:ext cx="217540" cy="330203"/>
          </a:xfrm>
          <a:custGeom>
            <a:avLst/>
            <a:gdLst/>
            <a:ahLst/>
            <a:cxnLst/>
            <a:rect l="l" t="t" r="r" b="b"/>
            <a:pathLst>
              <a:path w="6787" h="10302" extrusionOk="0">
                <a:moveTo>
                  <a:pt x="4706" y="0"/>
                </a:moveTo>
                <a:lnTo>
                  <a:pt x="4706" y="0"/>
                </a:lnTo>
                <a:cubicBezTo>
                  <a:pt x="4706" y="0"/>
                  <a:pt x="3777" y="239"/>
                  <a:pt x="3084" y="1258"/>
                </a:cubicBezTo>
                <a:cubicBezTo>
                  <a:pt x="2417" y="2234"/>
                  <a:pt x="347" y="5919"/>
                  <a:pt x="173" y="6202"/>
                </a:cubicBezTo>
                <a:cubicBezTo>
                  <a:pt x="0" y="6484"/>
                  <a:pt x="51" y="6817"/>
                  <a:pt x="361" y="7082"/>
                </a:cubicBezTo>
                <a:cubicBezTo>
                  <a:pt x="667" y="7344"/>
                  <a:pt x="3366" y="9476"/>
                  <a:pt x="3366" y="9476"/>
                </a:cubicBezTo>
                <a:cubicBezTo>
                  <a:pt x="3518" y="9578"/>
                  <a:pt x="3634" y="9721"/>
                  <a:pt x="3923" y="9952"/>
                </a:cubicBezTo>
                <a:cubicBezTo>
                  <a:pt x="4056" y="10057"/>
                  <a:pt x="4199" y="10183"/>
                  <a:pt x="4372" y="10227"/>
                </a:cubicBezTo>
                <a:cubicBezTo>
                  <a:pt x="4544" y="10275"/>
                  <a:pt x="4726" y="10302"/>
                  <a:pt x="4917" y="10302"/>
                </a:cubicBezTo>
                <a:cubicBezTo>
                  <a:pt x="4972" y="10302"/>
                  <a:pt x="5027" y="10300"/>
                  <a:pt x="5083" y="10295"/>
                </a:cubicBezTo>
                <a:cubicBezTo>
                  <a:pt x="5399" y="10268"/>
                  <a:pt x="5739" y="10162"/>
                  <a:pt x="6055" y="9962"/>
                </a:cubicBezTo>
                <a:cubicBezTo>
                  <a:pt x="6228" y="9853"/>
                  <a:pt x="6395" y="9713"/>
                  <a:pt x="6528" y="9544"/>
                </a:cubicBezTo>
                <a:cubicBezTo>
                  <a:pt x="6660" y="9377"/>
                  <a:pt x="6759" y="9176"/>
                  <a:pt x="6779" y="8990"/>
                </a:cubicBezTo>
                <a:cubicBezTo>
                  <a:pt x="6782" y="8952"/>
                  <a:pt x="6786" y="8911"/>
                  <a:pt x="6769" y="8884"/>
                </a:cubicBezTo>
                <a:cubicBezTo>
                  <a:pt x="6746" y="8833"/>
                  <a:pt x="6677" y="8826"/>
                  <a:pt x="6616" y="8823"/>
                </a:cubicBezTo>
                <a:cubicBezTo>
                  <a:pt x="6546" y="8820"/>
                  <a:pt x="6473" y="8819"/>
                  <a:pt x="6400" y="8819"/>
                </a:cubicBezTo>
                <a:cubicBezTo>
                  <a:pt x="6282" y="8819"/>
                  <a:pt x="6161" y="8821"/>
                  <a:pt x="6041" y="8821"/>
                </a:cubicBezTo>
                <a:cubicBezTo>
                  <a:pt x="5873" y="8821"/>
                  <a:pt x="5709" y="8816"/>
                  <a:pt x="5558" y="8789"/>
                </a:cubicBezTo>
                <a:cubicBezTo>
                  <a:pt x="5283" y="8738"/>
                  <a:pt x="5110" y="8660"/>
                  <a:pt x="5167" y="8619"/>
                </a:cubicBezTo>
                <a:cubicBezTo>
                  <a:pt x="5225" y="8575"/>
                  <a:pt x="5382" y="8616"/>
                  <a:pt x="5654" y="8524"/>
                </a:cubicBezTo>
                <a:cubicBezTo>
                  <a:pt x="5912" y="8436"/>
                  <a:pt x="6167" y="8194"/>
                  <a:pt x="6157" y="8051"/>
                </a:cubicBezTo>
                <a:cubicBezTo>
                  <a:pt x="6151" y="7973"/>
                  <a:pt x="6149" y="7947"/>
                  <a:pt x="6104" y="7947"/>
                </a:cubicBezTo>
                <a:cubicBezTo>
                  <a:pt x="6067" y="7947"/>
                  <a:pt x="6002" y="7965"/>
                  <a:pt x="5881" y="7987"/>
                </a:cubicBezTo>
                <a:cubicBezTo>
                  <a:pt x="5616" y="8037"/>
                  <a:pt x="5392" y="7993"/>
                  <a:pt x="5015" y="8095"/>
                </a:cubicBezTo>
                <a:cubicBezTo>
                  <a:pt x="4769" y="8160"/>
                  <a:pt x="4638" y="8175"/>
                  <a:pt x="4473" y="8175"/>
                </a:cubicBezTo>
                <a:cubicBezTo>
                  <a:pt x="4411" y="8175"/>
                  <a:pt x="4345" y="8173"/>
                  <a:pt x="4267" y="8170"/>
                </a:cubicBezTo>
                <a:cubicBezTo>
                  <a:pt x="3719" y="8147"/>
                  <a:pt x="2285" y="6290"/>
                  <a:pt x="2285" y="6290"/>
                </a:cubicBezTo>
                <a:lnTo>
                  <a:pt x="4505" y="3121"/>
                </a:lnTo>
                <a:cubicBezTo>
                  <a:pt x="4505" y="3121"/>
                  <a:pt x="5467" y="1028"/>
                  <a:pt x="4706" y="0"/>
                </a:cubicBezTo>
                <a:close/>
              </a:path>
            </a:pathLst>
          </a:custGeom>
          <a:solidFill>
            <a:srgbClr val="FFA8A7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600" name="Google Shape;600;p28"/>
          <p:cNvSpPr txBox="1">
            <a:spLocks noGrp="1"/>
          </p:cNvSpPr>
          <p:nvPr>
            <p:ph type="title"/>
          </p:nvPr>
        </p:nvSpPr>
        <p:spPr>
          <a:xfrm flipH="1">
            <a:off x="3741531" y="2082949"/>
            <a:ext cx="2974950" cy="672525"/>
          </a:xfrm>
          <a:prstGeom prst="rect">
            <a:avLst/>
          </a:prstGeom>
        </p:spPr>
        <p:txBody>
          <a:bodyPr spcFirstLastPara="1" wrap="square" lIns="68569" tIns="68569" rIns="68569" bIns="68569" anchor="b" anchorCtr="0">
            <a:noAutofit/>
          </a:bodyPr>
          <a:lstStyle/>
          <a:p>
            <a:r>
              <a:rPr lang="en" dirty="0"/>
              <a:t>gracias</a:t>
            </a:r>
            <a:endParaRPr dirty="0"/>
          </a:p>
        </p:txBody>
      </p:sp>
      <p:sp>
        <p:nvSpPr>
          <p:cNvPr id="601" name="Google Shape;601;p28"/>
          <p:cNvSpPr txBox="1">
            <a:spLocks noGrp="1"/>
          </p:cNvSpPr>
          <p:nvPr>
            <p:ph type="subTitle" idx="1"/>
          </p:nvPr>
        </p:nvSpPr>
        <p:spPr>
          <a:xfrm>
            <a:off x="4488709" y="2489013"/>
            <a:ext cx="2301525" cy="877500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/>
            <a:r>
              <a:rPr lang="es-BO" sz="2800" dirty="0"/>
              <a:t>P</a:t>
            </a:r>
            <a:r>
              <a:rPr lang="en" sz="2800" dirty="0"/>
              <a:t>or su Atención</a:t>
            </a:r>
            <a:endParaRPr sz="2800" dirty="0"/>
          </a:p>
        </p:txBody>
      </p:sp>
      <p:sp>
        <p:nvSpPr>
          <p:cNvPr id="602" name="Google Shape;602;p28"/>
          <p:cNvSpPr/>
          <p:nvPr/>
        </p:nvSpPr>
        <p:spPr>
          <a:xfrm rot="-1288312">
            <a:off x="3786388" y="2993813"/>
            <a:ext cx="437426" cy="214835"/>
          </a:xfrm>
          <a:custGeom>
            <a:avLst/>
            <a:gdLst/>
            <a:ahLst/>
            <a:cxnLst/>
            <a:rect l="l" t="t" r="r" b="b"/>
            <a:pathLst>
              <a:path w="109482" h="54763" extrusionOk="0">
                <a:moveTo>
                  <a:pt x="54738" y="1"/>
                </a:moveTo>
                <a:cubicBezTo>
                  <a:pt x="41976" y="1"/>
                  <a:pt x="29213" y="2674"/>
                  <a:pt x="19475" y="8019"/>
                </a:cubicBezTo>
                <a:cubicBezTo>
                  <a:pt x="1" y="18715"/>
                  <a:pt x="1" y="36051"/>
                  <a:pt x="19475" y="46743"/>
                </a:cubicBezTo>
                <a:cubicBezTo>
                  <a:pt x="29214" y="52089"/>
                  <a:pt x="41978" y="54762"/>
                  <a:pt x="54741" y="54762"/>
                </a:cubicBezTo>
                <a:cubicBezTo>
                  <a:pt x="67504" y="54762"/>
                  <a:pt x="80267" y="52089"/>
                  <a:pt x="90004" y="46743"/>
                </a:cubicBezTo>
                <a:cubicBezTo>
                  <a:pt x="109481" y="36051"/>
                  <a:pt x="109481" y="18715"/>
                  <a:pt x="90004" y="8023"/>
                </a:cubicBezTo>
                <a:cubicBezTo>
                  <a:pt x="80266" y="2675"/>
                  <a:pt x="67502" y="1"/>
                  <a:pt x="54738" y="1"/>
                </a:cubicBezTo>
                <a:close/>
              </a:path>
            </a:pathLst>
          </a:custGeom>
          <a:solidFill>
            <a:srgbClr val="000000">
              <a:alpha val="32139"/>
            </a:srgb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603" name="Google Shape;603;p28"/>
          <p:cNvSpPr/>
          <p:nvPr/>
        </p:nvSpPr>
        <p:spPr>
          <a:xfrm rot="-1288312">
            <a:off x="2028360" y="3036278"/>
            <a:ext cx="437426" cy="214835"/>
          </a:xfrm>
          <a:custGeom>
            <a:avLst/>
            <a:gdLst/>
            <a:ahLst/>
            <a:cxnLst/>
            <a:rect l="l" t="t" r="r" b="b"/>
            <a:pathLst>
              <a:path w="109482" h="54763" extrusionOk="0">
                <a:moveTo>
                  <a:pt x="54738" y="1"/>
                </a:moveTo>
                <a:cubicBezTo>
                  <a:pt x="41976" y="1"/>
                  <a:pt x="29213" y="2674"/>
                  <a:pt x="19475" y="8019"/>
                </a:cubicBezTo>
                <a:cubicBezTo>
                  <a:pt x="1" y="18715"/>
                  <a:pt x="1" y="36051"/>
                  <a:pt x="19475" y="46743"/>
                </a:cubicBezTo>
                <a:cubicBezTo>
                  <a:pt x="29214" y="52089"/>
                  <a:pt x="41978" y="54762"/>
                  <a:pt x="54741" y="54762"/>
                </a:cubicBezTo>
                <a:cubicBezTo>
                  <a:pt x="67504" y="54762"/>
                  <a:pt x="80267" y="52089"/>
                  <a:pt x="90004" y="46743"/>
                </a:cubicBezTo>
                <a:cubicBezTo>
                  <a:pt x="109481" y="36051"/>
                  <a:pt x="109481" y="18715"/>
                  <a:pt x="90004" y="8023"/>
                </a:cubicBezTo>
                <a:cubicBezTo>
                  <a:pt x="80266" y="2675"/>
                  <a:pt x="67502" y="1"/>
                  <a:pt x="54738" y="1"/>
                </a:cubicBezTo>
                <a:close/>
              </a:path>
            </a:pathLst>
          </a:custGeom>
          <a:solidFill>
            <a:srgbClr val="000000">
              <a:alpha val="32139"/>
            </a:srgb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/>
          </a:p>
        </p:txBody>
      </p:sp>
      <p:grpSp>
        <p:nvGrpSpPr>
          <p:cNvPr id="604" name="Google Shape;604;p28"/>
          <p:cNvGrpSpPr/>
          <p:nvPr/>
        </p:nvGrpSpPr>
        <p:grpSpPr>
          <a:xfrm>
            <a:off x="3533806" y="1456327"/>
            <a:ext cx="1018688" cy="1695699"/>
            <a:chOff x="1653252" y="1249313"/>
            <a:chExt cx="1608730" cy="2677877"/>
          </a:xfrm>
        </p:grpSpPr>
        <p:sp>
          <p:nvSpPr>
            <p:cNvPr id="605" name="Google Shape;605;p28"/>
            <p:cNvSpPr/>
            <p:nvPr/>
          </p:nvSpPr>
          <p:spPr>
            <a:xfrm>
              <a:off x="1653252" y="3010960"/>
              <a:ext cx="1287405" cy="739572"/>
            </a:xfrm>
            <a:custGeom>
              <a:avLst/>
              <a:gdLst/>
              <a:ahLst/>
              <a:cxnLst/>
              <a:rect l="l" t="t" r="r" b="b"/>
              <a:pathLst>
                <a:path w="25434" h="14611" extrusionOk="0">
                  <a:moveTo>
                    <a:pt x="22128" y="1"/>
                  </a:moveTo>
                  <a:cubicBezTo>
                    <a:pt x="21958" y="1"/>
                    <a:pt x="21789" y="37"/>
                    <a:pt x="21659" y="110"/>
                  </a:cubicBezTo>
                  <a:lnTo>
                    <a:pt x="258" y="12469"/>
                  </a:lnTo>
                  <a:cubicBezTo>
                    <a:pt x="0" y="12618"/>
                    <a:pt x="0" y="12859"/>
                    <a:pt x="258" y="13009"/>
                  </a:cubicBezTo>
                  <a:lnTo>
                    <a:pt x="2835" y="14498"/>
                  </a:lnTo>
                  <a:cubicBezTo>
                    <a:pt x="2964" y="14573"/>
                    <a:pt x="3134" y="14610"/>
                    <a:pt x="3304" y="14610"/>
                  </a:cubicBezTo>
                  <a:cubicBezTo>
                    <a:pt x="3474" y="14610"/>
                    <a:pt x="3644" y="14573"/>
                    <a:pt x="3774" y="14498"/>
                  </a:cubicBezTo>
                  <a:lnTo>
                    <a:pt x="25175" y="2139"/>
                  </a:lnTo>
                  <a:cubicBezTo>
                    <a:pt x="25433" y="1990"/>
                    <a:pt x="25433" y="1749"/>
                    <a:pt x="25175" y="1599"/>
                  </a:cubicBezTo>
                  <a:lnTo>
                    <a:pt x="22598" y="110"/>
                  </a:lnTo>
                  <a:cubicBezTo>
                    <a:pt x="22467" y="37"/>
                    <a:pt x="22297" y="1"/>
                    <a:pt x="22128" y="1"/>
                  </a:cubicBezTo>
                  <a:close/>
                </a:path>
              </a:pathLst>
            </a:custGeom>
            <a:solidFill>
              <a:srgbClr val="000000">
                <a:alpha val="32139"/>
              </a:srgbClr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06" name="Google Shape;606;p28"/>
            <p:cNvSpPr/>
            <p:nvPr/>
          </p:nvSpPr>
          <p:spPr>
            <a:xfrm>
              <a:off x="2958632" y="1659063"/>
              <a:ext cx="303351" cy="394614"/>
            </a:xfrm>
            <a:custGeom>
              <a:avLst/>
              <a:gdLst/>
              <a:ahLst/>
              <a:cxnLst/>
              <a:rect l="l" t="t" r="r" b="b"/>
              <a:pathLst>
                <a:path w="5993" h="7796" extrusionOk="0">
                  <a:moveTo>
                    <a:pt x="5786" y="0"/>
                  </a:moveTo>
                  <a:cubicBezTo>
                    <a:pt x="5735" y="0"/>
                    <a:pt x="5678" y="17"/>
                    <a:pt x="5618" y="52"/>
                  </a:cubicBezTo>
                  <a:lnTo>
                    <a:pt x="1674" y="2329"/>
                  </a:lnTo>
                  <a:cubicBezTo>
                    <a:pt x="1467" y="2448"/>
                    <a:pt x="1301" y="2737"/>
                    <a:pt x="1301" y="2978"/>
                  </a:cubicBezTo>
                  <a:lnTo>
                    <a:pt x="1301" y="4597"/>
                  </a:lnTo>
                  <a:lnTo>
                    <a:pt x="151" y="5790"/>
                  </a:lnTo>
                  <a:cubicBezTo>
                    <a:pt x="1" y="5947"/>
                    <a:pt x="33" y="6056"/>
                    <a:pt x="216" y="6056"/>
                  </a:cubicBezTo>
                  <a:cubicBezTo>
                    <a:pt x="236" y="6056"/>
                    <a:pt x="257" y="6055"/>
                    <a:pt x="281" y="6052"/>
                  </a:cubicBezTo>
                  <a:lnTo>
                    <a:pt x="1301" y="5933"/>
                  </a:lnTo>
                  <a:lnTo>
                    <a:pt x="1301" y="7527"/>
                  </a:lnTo>
                  <a:cubicBezTo>
                    <a:pt x="1301" y="7697"/>
                    <a:pt x="1385" y="7796"/>
                    <a:pt x="1508" y="7796"/>
                  </a:cubicBezTo>
                  <a:cubicBezTo>
                    <a:pt x="1558" y="7796"/>
                    <a:pt x="1615" y="7780"/>
                    <a:pt x="1674" y="7745"/>
                  </a:cubicBezTo>
                  <a:lnTo>
                    <a:pt x="5618" y="5467"/>
                  </a:lnTo>
                  <a:cubicBezTo>
                    <a:pt x="5825" y="5348"/>
                    <a:pt x="5992" y="5056"/>
                    <a:pt x="5992" y="4818"/>
                  </a:cubicBezTo>
                  <a:lnTo>
                    <a:pt x="5992" y="265"/>
                  </a:lnTo>
                  <a:cubicBezTo>
                    <a:pt x="5992" y="97"/>
                    <a:pt x="5908" y="0"/>
                    <a:pt x="578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07" name="Google Shape;607;p28"/>
            <p:cNvSpPr/>
            <p:nvPr/>
          </p:nvSpPr>
          <p:spPr>
            <a:xfrm>
              <a:off x="3072117" y="1756451"/>
              <a:ext cx="153523" cy="210518"/>
            </a:xfrm>
            <a:custGeom>
              <a:avLst/>
              <a:gdLst/>
              <a:ahLst/>
              <a:cxnLst/>
              <a:rect l="l" t="t" r="r" b="b"/>
              <a:pathLst>
                <a:path w="3033" h="4159" extrusionOk="0">
                  <a:moveTo>
                    <a:pt x="3032" y="1"/>
                  </a:moveTo>
                  <a:lnTo>
                    <a:pt x="1595" y="2499"/>
                  </a:lnTo>
                  <a:cubicBezTo>
                    <a:pt x="1560" y="2560"/>
                    <a:pt x="1514" y="2597"/>
                    <a:pt x="1472" y="2597"/>
                  </a:cubicBezTo>
                  <a:cubicBezTo>
                    <a:pt x="1460" y="2597"/>
                    <a:pt x="1449" y="2594"/>
                    <a:pt x="1438" y="2588"/>
                  </a:cubicBezTo>
                  <a:lnTo>
                    <a:pt x="0" y="1751"/>
                  </a:lnTo>
                  <a:lnTo>
                    <a:pt x="0" y="4020"/>
                  </a:lnTo>
                  <a:cubicBezTo>
                    <a:pt x="0" y="4106"/>
                    <a:pt x="35" y="4159"/>
                    <a:pt x="84" y="4159"/>
                  </a:cubicBezTo>
                  <a:cubicBezTo>
                    <a:pt x="98" y="4159"/>
                    <a:pt x="113" y="4154"/>
                    <a:pt x="129" y="4145"/>
                  </a:cubicBezTo>
                  <a:lnTo>
                    <a:pt x="2903" y="2540"/>
                  </a:lnTo>
                  <a:cubicBezTo>
                    <a:pt x="2975" y="2499"/>
                    <a:pt x="3032" y="2377"/>
                    <a:pt x="3032" y="2269"/>
                  </a:cubicBezTo>
                  <a:lnTo>
                    <a:pt x="303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08" name="Google Shape;608;p28"/>
            <p:cNvSpPr/>
            <p:nvPr/>
          </p:nvSpPr>
          <p:spPr>
            <a:xfrm>
              <a:off x="3072117" y="1741823"/>
              <a:ext cx="153523" cy="128973"/>
            </a:xfrm>
            <a:custGeom>
              <a:avLst/>
              <a:gdLst/>
              <a:ahLst/>
              <a:cxnLst/>
              <a:rect l="l" t="t" r="r" b="b"/>
              <a:pathLst>
                <a:path w="3033" h="2548" extrusionOk="0">
                  <a:moveTo>
                    <a:pt x="3032" y="0"/>
                  </a:moveTo>
                  <a:lnTo>
                    <a:pt x="0" y="1751"/>
                  </a:lnTo>
                  <a:lnTo>
                    <a:pt x="1441" y="2540"/>
                  </a:lnTo>
                  <a:cubicBezTo>
                    <a:pt x="1451" y="2545"/>
                    <a:pt x="1461" y="2548"/>
                    <a:pt x="1471" y="2548"/>
                  </a:cubicBezTo>
                  <a:cubicBezTo>
                    <a:pt x="1511" y="2548"/>
                    <a:pt x="1557" y="2514"/>
                    <a:pt x="1595" y="2452"/>
                  </a:cubicBezTo>
                  <a:lnTo>
                    <a:pt x="303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09" name="Google Shape;609;p28"/>
            <p:cNvSpPr/>
            <p:nvPr/>
          </p:nvSpPr>
          <p:spPr>
            <a:xfrm>
              <a:off x="2958632" y="2068712"/>
              <a:ext cx="303351" cy="394715"/>
            </a:xfrm>
            <a:custGeom>
              <a:avLst/>
              <a:gdLst/>
              <a:ahLst/>
              <a:cxnLst/>
              <a:rect l="l" t="t" r="r" b="b"/>
              <a:pathLst>
                <a:path w="5993" h="7798" extrusionOk="0">
                  <a:moveTo>
                    <a:pt x="5787" y="1"/>
                  </a:moveTo>
                  <a:cubicBezTo>
                    <a:pt x="5736" y="1"/>
                    <a:pt x="5679" y="18"/>
                    <a:pt x="5618" y="54"/>
                  </a:cubicBezTo>
                  <a:lnTo>
                    <a:pt x="1674" y="2328"/>
                  </a:lnTo>
                  <a:cubicBezTo>
                    <a:pt x="1467" y="2450"/>
                    <a:pt x="1301" y="2739"/>
                    <a:pt x="1301" y="2980"/>
                  </a:cubicBezTo>
                  <a:lnTo>
                    <a:pt x="1301" y="4599"/>
                  </a:lnTo>
                  <a:lnTo>
                    <a:pt x="151" y="5792"/>
                  </a:lnTo>
                  <a:cubicBezTo>
                    <a:pt x="1" y="5948"/>
                    <a:pt x="33" y="6058"/>
                    <a:pt x="216" y="6058"/>
                  </a:cubicBezTo>
                  <a:cubicBezTo>
                    <a:pt x="236" y="6058"/>
                    <a:pt x="258" y="6057"/>
                    <a:pt x="281" y="6054"/>
                  </a:cubicBezTo>
                  <a:lnTo>
                    <a:pt x="1301" y="5935"/>
                  </a:lnTo>
                  <a:lnTo>
                    <a:pt x="1301" y="7529"/>
                  </a:lnTo>
                  <a:cubicBezTo>
                    <a:pt x="1301" y="7699"/>
                    <a:pt x="1385" y="7798"/>
                    <a:pt x="1508" y="7798"/>
                  </a:cubicBezTo>
                  <a:cubicBezTo>
                    <a:pt x="1558" y="7798"/>
                    <a:pt x="1615" y="7782"/>
                    <a:pt x="1674" y="7747"/>
                  </a:cubicBezTo>
                  <a:lnTo>
                    <a:pt x="5618" y="5469"/>
                  </a:lnTo>
                  <a:cubicBezTo>
                    <a:pt x="5825" y="5350"/>
                    <a:pt x="5992" y="5058"/>
                    <a:pt x="5992" y="4820"/>
                  </a:cubicBezTo>
                  <a:lnTo>
                    <a:pt x="5992" y="267"/>
                  </a:lnTo>
                  <a:cubicBezTo>
                    <a:pt x="5992" y="99"/>
                    <a:pt x="5909" y="1"/>
                    <a:pt x="578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10" name="Google Shape;610;p28"/>
            <p:cNvSpPr/>
            <p:nvPr/>
          </p:nvSpPr>
          <p:spPr>
            <a:xfrm>
              <a:off x="3059361" y="2184424"/>
              <a:ext cx="172656" cy="193156"/>
            </a:xfrm>
            <a:custGeom>
              <a:avLst/>
              <a:gdLst/>
              <a:ahLst/>
              <a:cxnLst/>
              <a:rect l="l" t="t" r="r" b="b"/>
              <a:pathLst>
                <a:path w="3411" h="3816" extrusionOk="0">
                  <a:moveTo>
                    <a:pt x="1704" y="953"/>
                  </a:moveTo>
                  <a:lnTo>
                    <a:pt x="2258" y="1466"/>
                  </a:lnTo>
                  <a:lnTo>
                    <a:pt x="1976" y="1626"/>
                  </a:lnTo>
                  <a:lnTo>
                    <a:pt x="1976" y="2500"/>
                  </a:lnTo>
                  <a:lnTo>
                    <a:pt x="1432" y="2816"/>
                  </a:lnTo>
                  <a:lnTo>
                    <a:pt x="1432" y="1942"/>
                  </a:lnTo>
                  <a:lnTo>
                    <a:pt x="1150" y="2105"/>
                  </a:lnTo>
                  <a:lnTo>
                    <a:pt x="1704" y="953"/>
                  </a:lnTo>
                  <a:close/>
                  <a:moveTo>
                    <a:pt x="2503" y="1"/>
                  </a:moveTo>
                  <a:cubicBezTo>
                    <a:pt x="2435" y="1"/>
                    <a:pt x="2362" y="21"/>
                    <a:pt x="2285" y="65"/>
                  </a:cubicBezTo>
                  <a:cubicBezTo>
                    <a:pt x="2126" y="158"/>
                    <a:pt x="1983" y="365"/>
                    <a:pt x="1897" y="603"/>
                  </a:cubicBezTo>
                  <a:cubicBezTo>
                    <a:pt x="1852" y="265"/>
                    <a:pt x="1687" y="64"/>
                    <a:pt x="1467" y="64"/>
                  </a:cubicBezTo>
                  <a:cubicBezTo>
                    <a:pt x="1391" y="64"/>
                    <a:pt x="1310" y="88"/>
                    <a:pt x="1224" y="137"/>
                  </a:cubicBezTo>
                  <a:cubicBezTo>
                    <a:pt x="813" y="375"/>
                    <a:pt x="480" y="1082"/>
                    <a:pt x="480" y="1718"/>
                  </a:cubicBezTo>
                  <a:lnTo>
                    <a:pt x="480" y="2303"/>
                  </a:lnTo>
                  <a:lnTo>
                    <a:pt x="477" y="2306"/>
                  </a:lnTo>
                  <a:cubicBezTo>
                    <a:pt x="215" y="2455"/>
                    <a:pt x="0" y="2904"/>
                    <a:pt x="0" y="3309"/>
                  </a:cubicBezTo>
                  <a:cubicBezTo>
                    <a:pt x="0" y="3622"/>
                    <a:pt x="129" y="3816"/>
                    <a:pt x="309" y="3816"/>
                  </a:cubicBezTo>
                  <a:cubicBezTo>
                    <a:pt x="361" y="3816"/>
                    <a:pt x="418" y="3799"/>
                    <a:pt x="477" y="3765"/>
                  </a:cubicBezTo>
                  <a:lnTo>
                    <a:pt x="2934" y="2347"/>
                  </a:lnTo>
                  <a:cubicBezTo>
                    <a:pt x="3196" y="2194"/>
                    <a:pt x="3411" y="1745"/>
                    <a:pt x="3411" y="1341"/>
                  </a:cubicBezTo>
                  <a:cubicBezTo>
                    <a:pt x="3411" y="1029"/>
                    <a:pt x="3281" y="834"/>
                    <a:pt x="3101" y="834"/>
                  </a:cubicBezTo>
                  <a:cubicBezTo>
                    <a:pt x="3049" y="834"/>
                    <a:pt x="2993" y="850"/>
                    <a:pt x="2934" y="885"/>
                  </a:cubicBezTo>
                  <a:lnTo>
                    <a:pt x="2907" y="898"/>
                  </a:lnTo>
                  <a:lnTo>
                    <a:pt x="2907" y="664"/>
                  </a:lnTo>
                  <a:cubicBezTo>
                    <a:pt x="2907" y="252"/>
                    <a:pt x="2739" y="1"/>
                    <a:pt x="250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11" name="Google Shape;611;p28"/>
            <p:cNvSpPr/>
            <p:nvPr/>
          </p:nvSpPr>
          <p:spPr>
            <a:xfrm>
              <a:off x="2958632" y="1249313"/>
              <a:ext cx="303351" cy="394665"/>
            </a:xfrm>
            <a:custGeom>
              <a:avLst/>
              <a:gdLst/>
              <a:ahLst/>
              <a:cxnLst/>
              <a:rect l="l" t="t" r="r" b="b"/>
              <a:pathLst>
                <a:path w="5993" h="7797" extrusionOk="0">
                  <a:moveTo>
                    <a:pt x="5785" y="0"/>
                  </a:moveTo>
                  <a:cubicBezTo>
                    <a:pt x="5735" y="0"/>
                    <a:pt x="5678" y="17"/>
                    <a:pt x="5618" y="51"/>
                  </a:cubicBezTo>
                  <a:lnTo>
                    <a:pt x="1674" y="2330"/>
                  </a:lnTo>
                  <a:cubicBezTo>
                    <a:pt x="1467" y="2448"/>
                    <a:pt x="1301" y="2738"/>
                    <a:pt x="1301" y="2978"/>
                  </a:cubicBezTo>
                  <a:lnTo>
                    <a:pt x="1301" y="4597"/>
                  </a:lnTo>
                  <a:lnTo>
                    <a:pt x="151" y="5790"/>
                  </a:lnTo>
                  <a:cubicBezTo>
                    <a:pt x="1" y="5947"/>
                    <a:pt x="33" y="6056"/>
                    <a:pt x="216" y="6056"/>
                  </a:cubicBezTo>
                  <a:cubicBezTo>
                    <a:pt x="236" y="6056"/>
                    <a:pt x="257" y="6055"/>
                    <a:pt x="281" y="6052"/>
                  </a:cubicBezTo>
                  <a:lnTo>
                    <a:pt x="1301" y="5933"/>
                  </a:lnTo>
                  <a:lnTo>
                    <a:pt x="1301" y="7527"/>
                  </a:lnTo>
                  <a:cubicBezTo>
                    <a:pt x="1301" y="7698"/>
                    <a:pt x="1384" y="7796"/>
                    <a:pt x="1507" y="7796"/>
                  </a:cubicBezTo>
                  <a:cubicBezTo>
                    <a:pt x="1557" y="7796"/>
                    <a:pt x="1614" y="7780"/>
                    <a:pt x="1674" y="7745"/>
                  </a:cubicBezTo>
                  <a:lnTo>
                    <a:pt x="5618" y="5467"/>
                  </a:lnTo>
                  <a:cubicBezTo>
                    <a:pt x="5825" y="5349"/>
                    <a:pt x="5992" y="5056"/>
                    <a:pt x="5992" y="4818"/>
                  </a:cubicBezTo>
                  <a:lnTo>
                    <a:pt x="5992" y="269"/>
                  </a:lnTo>
                  <a:cubicBezTo>
                    <a:pt x="5992" y="98"/>
                    <a:pt x="5908" y="0"/>
                    <a:pt x="578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12" name="Google Shape;612;p28"/>
            <p:cNvSpPr/>
            <p:nvPr/>
          </p:nvSpPr>
          <p:spPr>
            <a:xfrm>
              <a:off x="3063866" y="1343968"/>
              <a:ext cx="162128" cy="215226"/>
            </a:xfrm>
            <a:custGeom>
              <a:avLst/>
              <a:gdLst/>
              <a:ahLst/>
              <a:cxnLst/>
              <a:rect l="l" t="t" r="r" b="b"/>
              <a:pathLst>
                <a:path w="3203" h="4252" extrusionOk="0">
                  <a:moveTo>
                    <a:pt x="1915" y="1214"/>
                  </a:moveTo>
                  <a:cubicBezTo>
                    <a:pt x="1923" y="1214"/>
                    <a:pt x="1930" y="1214"/>
                    <a:pt x="1938" y="1214"/>
                  </a:cubicBezTo>
                  <a:lnTo>
                    <a:pt x="1965" y="1214"/>
                  </a:lnTo>
                  <a:cubicBezTo>
                    <a:pt x="1968" y="1218"/>
                    <a:pt x="1975" y="1218"/>
                    <a:pt x="1979" y="1218"/>
                  </a:cubicBezTo>
                  <a:cubicBezTo>
                    <a:pt x="2098" y="1235"/>
                    <a:pt x="2196" y="1306"/>
                    <a:pt x="2254" y="1435"/>
                  </a:cubicBezTo>
                  <a:cubicBezTo>
                    <a:pt x="2404" y="1765"/>
                    <a:pt x="2233" y="2343"/>
                    <a:pt x="1873" y="2724"/>
                  </a:cubicBezTo>
                  <a:cubicBezTo>
                    <a:pt x="1720" y="2883"/>
                    <a:pt x="1560" y="2982"/>
                    <a:pt x="1414" y="3019"/>
                  </a:cubicBezTo>
                  <a:cubicBezTo>
                    <a:pt x="1408" y="3023"/>
                    <a:pt x="1400" y="3023"/>
                    <a:pt x="1394" y="3026"/>
                  </a:cubicBezTo>
                  <a:cubicBezTo>
                    <a:pt x="1390" y="3026"/>
                    <a:pt x="1387" y="3026"/>
                    <a:pt x="1380" y="3030"/>
                  </a:cubicBezTo>
                  <a:cubicBezTo>
                    <a:pt x="1370" y="3030"/>
                    <a:pt x="1359" y="3033"/>
                    <a:pt x="1350" y="3033"/>
                  </a:cubicBezTo>
                  <a:cubicBezTo>
                    <a:pt x="1339" y="3036"/>
                    <a:pt x="1326" y="3036"/>
                    <a:pt x="1312" y="3036"/>
                  </a:cubicBezTo>
                  <a:lnTo>
                    <a:pt x="1292" y="3036"/>
                  </a:lnTo>
                  <a:cubicBezTo>
                    <a:pt x="1290" y="3038"/>
                    <a:pt x="1288" y="3039"/>
                    <a:pt x="1287" y="3039"/>
                  </a:cubicBezTo>
                  <a:cubicBezTo>
                    <a:pt x="1285" y="3039"/>
                    <a:pt x="1284" y="3038"/>
                    <a:pt x="1282" y="3036"/>
                  </a:cubicBezTo>
                  <a:cubicBezTo>
                    <a:pt x="1135" y="3036"/>
                    <a:pt x="1017" y="2961"/>
                    <a:pt x="948" y="2815"/>
                  </a:cubicBezTo>
                  <a:cubicBezTo>
                    <a:pt x="924" y="2761"/>
                    <a:pt x="907" y="2696"/>
                    <a:pt x="901" y="2632"/>
                  </a:cubicBezTo>
                  <a:cubicBezTo>
                    <a:pt x="898" y="2597"/>
                    <a:pt x="894" y="2564"/>
                    <a:pt x="894" y="2530"/>
                  </a:cubicBezTo>
                  <a:cubicBezTo>
                    <a:pt x="898" y="2210"/>
                    <a:pt x="1061" y="1812"/>
                    <a:pt x="1332" y="1527"/>
                  </a:cubicBezTo>
                  <a:cubicBezTo>
                    <a:pt x="1417" y="1435"/>
                    <a:pt x="1510" y="1364"/>
                    <a:pt x="1598" y="1312"/>
                  </a:cubicBezTo>
                  <a:cubicBezTo>
                    <a:pt x="1629" y="1292"/>
                    <a:pt x="1659" y="1279"/>
                    <a:pt x="1686" y="1265"/>
                  </a:cubicBezTo>
                  <a:cubicBezTo>
                    <a:pt x="1766" y="1231"/>
                    <a:pt x="1843" y="1214"/>
                    <a:pt x="1915" y="1214"/>
                  </a:cubicBezTo>
                  <a:close/>
                  <a:moveTo>
                    <a:pt x="2404" y="0"/>
                  </a:moveTo>
                  <a:lnTo>
                    <a:pt x="2053" y="35"/>
                  </a:lnTo>
                  <a:cubicBezTo>
                    <a:pt x="2020" y="38"/>
                    <a:pt x="1985" y="61"/>
                    <a:pt x="1975" y="88"/>
                  </a:cubicBezTo>
                  <a:lnTo>
                    <a:pt x="1785" y="602"/>
                  </a:lnTo>
                  <a:cubicBezTo>
                    <a:pt x="1775" y="626"/>
                    <a:pt x="1740" y="660"/>
                    <a:pt x="1706" y="673"/>
                  </a:cubicBezTo>
                  <a:cubicBezTo>
                    <a:pt x="1635" y="711"/>
                    <a:pt x="1563" y="752"/>
                    <a:pt x="1489" y="802"/>
                  </a:cubicBezTo>
                  <a:cubicBezTo>
                    <a:pt x="1475" y="811"/>
                    <a:pt x="1459" y="816"/>
                    <a:pt x="1445" y="816"/>
                  </a:cubicBezTo>
                  <a:cubicBezTo>
                    <a:pt x="1432" y="816"/>
                    <a:pt x="1421" y="812"/>
                    <a:pt x="1414" y="802"/>
                  </a:cubicBezTo>
                  <a:lnTo>
                    <a:pt x="1234" y="527"/>
                  </a:lnTo>
                  <a:cubicBezTo>
                    <a:pt x="1228" y="520"/>
                    <a:pt x="1220" y="517"/>
                    <a:pt x="1211" y="517"/>
                  </a:cubicBezTo>
                  <a:cubicBezTo>
                    <a:pt x="1198" y="517"/>
                    <a:pt x="1183" y="523"/>
                    <a:pt x="1169" y="537"/>
                  </a:cubicBezTo>
                  <a:lnTo>
                    <a:pt x="782" y="945"/>
                  </a:lnTo>
                  <a:cubicBezTo>
                    <a:pt x="758" y="970"/>
                    <a:pt x="744" y="1006"/>
                    <a:pt x="752" y="1031"/>
                  </a:cubicBezTo>
                  <a:lnTo>
                    <a:pt x="860" y="1394"/>
                  </a:lnTo>
                  <a:cubicBezTo>
                    <a:pt x="867" y="1418"/>
                    <a:pt x="857" y="1455"/>
                    <a:pt x="840" y="1483"/>
                  </a:cubicBezTo>
                  <a:cubicBezTo>
                    <a:pt x="775" y="1582"/>
                    <a:pt x="714" y="1687"/>
                    <a:pt x="663" y="1792"/>
                  </a:cubicBezTo>
                  <a:cubicBezTo>
                    <a:pt x="650" y="1816"/>
                    <a:pt x="612" y="1847"/>
                    <a:pt x="578" y="1853"/>
                  </a:cubicBezTo>
                  <a:lnTo>
                    <a:pt x="248" y="1932"/>
                  </a:lnTo>
                  <a:cubicBezTo>
                    <a:pt x="214" y="1941"/>
                    <a:pt x="180" y="1969"/>
                    <a:pt x="173" y="1996"/>
                  </a:cubicBezTo>
                  <a:lnTo>
                    <a:pt x="7" y="2557"/>
                  </a:lnTo>
                  <a:cubicBezTo>
                    <a:pt x="0" y="2581"/>
                    <a:pt x="17" y="2605"/>
                    <a:pt x="47" y="2605"/>
                  </a:cubicBezTo>
                  <a:lnTo>
                    <a:pt x="350" y="2622"/>
                  </a:lnTo>
                  <a:cubicBezTo>
                    <a:pt x="380" y="2625"/>
                    <a:pt x="405" y="2646"/>
                    <a:pt x="401" y="2672"/>
                  </a:cubicBezTo>
                  <a:cubicBezTo>
                    <a:pt x="391" y="2774"/>
                    <a:pt x="391" y="2870"/>
                    <a:pt x="401" y="2965"/>
                  </a:cubicBezTo>
                  <a:cubicBezTo>
                    <a:pt x="405" y="2989"/>
                    <a:pt x="388" y="3026"/>
                    <a:pt x="367" y="3054"/>
                  </a:cubicBezTo>
                  <a:lnTo>
                    <a:pt x="30" y="3462"/>
                  </a:lnTo>
                  <a:cubicBezTo>
                    <a:pt x="10" y="3485"/>
                    <a:pt x="0" y="3523"/>
                    <a:pt x="10" y="3546"/>
                  </a:cubicBezTo>
                  <a:lnTo>
                    <a:pt x="170" y="3900"/>
                  </a:lnTo>
                  <a:cubicBezTo>
                    <a:pt x="173" y="3903"/>
                    <a:pt x="176" y="3907"/>
                    <a:pt x="180" y="3910"/>
                  </a:cubicBezTo>
                  <a:cubicBezTo>
                    <a:pt x="184" y="3914"/>
                    <a:pt x="190" y="3914"/>
                    <a:pt x="193" y="3914"/>
                  </a:cubicBezTo>
                  <a:cubicBezTo>
                    <a:pt x="207" y="3914"/>
                    <a:pt x="221" y="3907"/>
                    <a:pt x="234" y="3896"/>
                  </a:cubicBezTo>
                  <a:lnTo>
                    <a:pt x="595" y="3567"/>
                  </a:lnTo>
                  <a:cubicBezTo>
                    <a:pt x="610" y="3552"/>
                    <a:pt x="629" y="3544"/>
                    <a:pt x="646" y="3544"/>
                  </a:cubicBezTo>
                  <a:cubicBezTo>
                    <a:pt x="656" y="3544"/>
                    <a:pt x="666" y="3547"/>
                    <a:pt x="673" y="3553"/>
                  </a:cubicBezTo>
                  <a:cubicBezTo>
                    <a:pt x="717" y="3590"/>
                    <a:pt x="772" y="3621"/>
                    <a:pt x="826" y="3642"/>
                  </a:cubicBezTo>
                  <a:cubicBezTo>
                    <a:pt x="849" y="3652"/>
                    <a:pt x="867" y="3679"/>
                    <a:pt x="863" y="3706"/>
                  </a:cubicBezTo>
                  <a:lnTo>
                    <a:pt x="752" y="4209"/>
                  </a:lnTo>
                  <a:cubicBezTo>
                    <a:pt x="747" y="4223"/>
                    <a:pt x="755" y="4237"/>
                    <a:pt x="765" y="4243"/>
                  </a:cubicBezTo>
                  <a:lnTo>
                    <a:pt x="768" y="4243"/>
                  </a:lnTo>
                  <a:cubicBezTo>
                    <a:pt x="773" y="4248"/>
                    <a:pt x="780" y="4251"/>
                    <a:pt x="788" y="4251"/>
                  </a:cubicBezTo>
                  <a:cubicBezTo>
                    <a:pt x="791" y="4251"/>
                    <a:pt x="795" y="4251"/>
                    <a:pt x="799" y="4250"/>
                  </a:cubicBezTo>
                  <a:lnTo>
                    <a:pt x="1152" y="4216"/>
                  </a:lnTo>
                  <a:cubicBezTo>
                    <a:pt x="1183" y="4213"/>
                    <a:pt x="1221" y="4189"/>
                    <a:pt x="1227" y="4162"/>
                  </a:cubicBezTo>
                  <a:lnTo>
                    <a:pt x="1421" y="3652"/>
                  </a:lnTo>
                  <a:cubicBezTo>
                    <a:pt x="1431" y="3625"/>
                    <a:pt x="1465" y="3590"/>
                    <a:pt x="1496" y="3577"/>
                  </a:cubicBezTo>
                  <a:cubicBezTo>
                    <a:pt x="1533" y="3560"/>
                    <a:pt x="1571" y="3540"/>
                    <a:pt x="1608" y="3515"/>
                  </a:cubicBezTo>
                  <a:cubicBezTo>
                    <a:pt x="1645" y="3495"/>
                    <a:pt x="1679" y="3475"/>
                    <a:pt x="1714" y="3451"/>
                  </a:cubicBezTo>
                  <a:cubicBezTo>
                    <a:pt x="1730" y="3440"/>
                    <a:pt x="1747" y="3434"/>
                    <a:pt x="1762" y="3434"/>
                  </a:cubicBezTo>
                  <a:cubicBezTo>
                    <a:pt x="1775" y="3434"/>
                    <a:pt x="1785" y="3438"/>
                    <a:pt x="1792" y="3448"/>
                  </a:cubicBezTo>
                  <a:lnTo>
                    <a:pt x="1971" y="3723"/>
                  </a:lnTo>
                  <a:cubicBezTo>
                    <a:pt x="1971" y="3727"/>
                    <a:pt x="1975" y="3730"/>
                    <a:pt x="1979" y="3730"/>
                  </a:cubicBezTo>
                  <a:cubicBezTo>
                    <a:pt x="1983" y="3733"/>
                    <a:pt x="1988" y="3734"/>
                    <a:pt x="1994" y="3734"/>
                  </a:cubicBezTo>
                  <a:cubicBezTo>
                    <a:pt x="2006" y="3734"/>
                    <a:pt x="2023" y="3727"/>
                    <a:pt x="2037" y="3713"/>
                  </a:cubicBezTo>
                  <a:lnTo>
                    <a:pt x="2420" y="3305"/>
                  </a:lnTo>
                  <a:cubicBezTo>
                    <a:pt x="2445" y="3281"/>
                    <a:pt x="2458" y="3244"/>
                    <a:pt x="2451" y="3220"/>
                  </a:cubicBezTo>
                  <a:lnTo>
                    <a:pt x="2343" y="2856"/>
                  </a:lnTo>
                  <a:cubicBezTo>
                    <a:pt x="2339" y="2836"/>
                    <a:pt x="2346" y="2795"/>
                    <a:pt x="2363" y="2768"/>
                  </a:cubicBezTo>
                  <a:cubicBezTo>
                    <a:pt x="2431" y="2669"/>
                    <a:pt x="2489" y="2564"/>
                    <a:pt x="2543" y="2462"/>
                  </a:cubicBezTo>
                  <a:cubicBezTo>
                    <a:pt x="2553" y="2434"/>
                    <a:pt x="2591" y="2407"/>
                    <a:pt x="2624" y="2398"/>
                  </a:cubicBezTo>
                  <a:lnTo>
                    <a:pt x="2958" y="2319"/>
                  </a:lnTo>
                  <a:cubicBezTo>
                    <a:pt x="2988" y="2309"/>
                    <a:pt x="3022" y="2282"/>
                    <a:pt x="3032" y="2255"/>
                  </a:cubicBezTo>
                  <a:lnTo>
                    <a:pt x="3199" y="1697"/>
                  </a:lnTo>
                  <a:cubicBezTo>
                    <a:pt x="3203" y="1676"/>
                    <a:pt x="3195" y="1659"/>
                    <a:pt x="3179" y="1653"/>
                  </a:cubicBezTo>
                  <a:lnTo>
                    <a:pt x="3179" y="1649"/>
                  </a:lnTo>
                  <a:cubicBezTo>
                    <a:pt x="3172" y="1646"/>
                    <a:pt x="3165" y="1646"/>
                    <a:pt x="3154" y="1646"/>
                  </a:cubicBezTo>
                  <a:lnTo>
                    <a:pt x="2856" y="1629"/>
                  </a:lnTo>
                  <a:cubicBezTo>
                    <a:pt x="2825" y="1626"/>
                    <a:pt x="2801" y="1605"/>
                    <a:pt x="2804" y="1577"/>
                  </a:cubicBezTo>
                  <a:cubicBezTo>
                    <a:pt x="2808" y="1530"/>
                    <a:pt x="2812" y="1483"/>
                    <a:pt x="2812" y="1439"/>
                  </a:cubicBezTo>
                  <a:cubicBezTo>
                    <a:pt x="2812" y="1387"/>
                    <a:pt x="2808" y="1337"/>
                    <a:pt x="2804" y="1289"/>
                  </a:cubicBezTo>
                  <a:cubicBezTo>
                    <a:pt x="2801" y="1265"/>
                    <a:pt x="2815" y="1224"/>
                    <a:pt x="2835" y="1197"/>
                  </a:cubicBezTo>
                  <a:lnTo>
                    <a:pt x="3175" y="789"/>
                  </a:lnTo>
                  <a:cubicBezTo>
                    <a:pt x="3195" y="766"/>
                    <a:pt x="3203" y="728"/>
                    <a:pt x="3195" y="708"/>
                  </a:cubicBezTo>
                  <a:lnTo>
                    <a:pt x="3036" y="354"/>
                  </a:lnTo>
                  <a:cubicBezTo>
                    <a:pt x="3032" y="347"/>
                    <a:pt x="3029" y="344"/>
                    <a:pt x="3026" y="340"/>
                  </a:cubicBezTo>
                  <a:lnTo>
                    <a:pt x="3022" y="340"/>
                  </a:lnTo>
                  <a:cubicBezTo>
                    <a:pt x="3019" y="339"/>
                    <a:pt x="3015" y="338"/>
                    <a:pt x="3010" y="338"/>
                  </a:cubicBezTo>
                  <a:cubicBezTo>
                    <a:pt x="2998" y="338"/>
                    <a:pt x="2984" y="345"/>
                    <a:pt x="2971" y="358"/>
                  </a:cubicBezTo>
                  <a:lnTo>
                    <a:pt x="2611" y="684"/>
                  </a:lnTo>
                  <a:cubicBezTo>
                    <a:pt x="2596" y="699"/>
                    <a:pt x="2577" y="707"/>
                    <a:pt x="2559" y="707"/>
                  </a:cubicBezTo>
                  <a:cubicBezTo>
                    <a:pt x="2549" y="707"/>
                    <a:pt x="2539" y="704"/>
                    <a:pt x="2533" y="697"/>
                  </a:cubicBezTo>
                  <a:cubicBezTo>
                    <a:pt x="2485" y="660"/>
                    <a:pt x="2434" y="629"/>
                    <a:pt x="2379" y="609"/>
                  </a:cubicBezTo>
                  <a:cubicBezTo>
                    <a:pt x="2352" y="598"/>
                    <a:pt x="2335" y="571"/>
                    <a:pt x="2343" y="544"/>
                  </a:cubicBezTo>
                  <a:lnTo>
                    <a:pt x="2454" y="41"/>
                  </a:lnTo>
                  <a:cubicBezTo>
                    <a:pt x="2458" y="27"/>
                    <a:pt x="2451" y="14"/>
                    <a:pt x="2437" y="7"/>
                  </a:cubicBezTo>
                  <a:cubicBezTo>
                    <a:pt x="2431" y="0"/>
                    <a:pt x="2417" y="0"/>
                    <a:pt x="24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13" name="Google Shape;613;p28"/>
            <p:cNvSpPr/>
            <p:nvPr/>
          </p:nvSpPr>
          <p:spPr>
            <a:xfrm>
              <a:off x="1701238" y="1311775"/>
              <a:ext cx="1187790" cy="2384034"/>
            </a:xfrm>
            <a:custGeom>
              <a:avLst/>
              <a:gdLst/>
              <a:ahLst/>
              <a:cxnLst/>
              <a:rect l="l" t="t" r="r" b="b"/>
              <a:pathLst>
                <a:path w="23466" h="47099" extrusionOk="0">
                  <a:moveTo>
                    <a:pt x="21266" y="0"/>
                  </a:moveTo>
                  <a:cubicBezTo>
                    <a:pt x="21096" y="0"/>
                    <a:pt x="20926" y="38"/>
                    <a:pt x="20797" y="112"/>
                  </a:cubicBezTo>
                  <a:lnTo>
                    <a:pt x="469" y="11849"/>
                  </a:lnTo>
                  <a:cubicBezTo>
                    <a:pt x="211" y="11998"/>
                    <a:pt x="0" y="12362"/>
                    <a:pt x="0" y="12658"/>
                  </a:cubicBezTo>
                  <a:lnTo>
                    <a:pt x="0" y="45446"/>
                  </a:lnTo>
                  <a:cubicBezTo>
                    <a:pt x="0" y="45741"/>
                    <a:pt x="211" y="46105"/>
                    <a:pt x="469" y="46255"/>
                  </a:cubicBezTo>
                  <a:lnTo>
                    <a:pt x="1731" y="46986"/>
                  </a:lnTo>
                  <a:cubicBezTo>
                    <a:pt x="1862" y="47061"/>
                    <a:pt x="2032" y="47098"/>
                    <a:pt x="2201" y="47098"/>
                  </a:cubicBezTo>
                  <a:cubicBezTo>
                    <a:pt x="2371" y="47098"/>
                    <a:pt x="2540" y="47061"/>
                    <a:pt x="2669" y="46986"/>
                  </a:cubicBezTo>
                  <a:lnTo>
                    <a:pt x="22996" y="35250"/>
                  </a:lnTo>
                  <a:cubicBezTo>
                    <a:pt x="23255" y="35101"/>
                    <a:pt x="23465" y="34737"/>
                    <a:pt x="23465" y="34437"/>
                  </a:cubicBezTo>
                  <a:lnTo>
                    <a:pt x="23465" y="1653"/>
                  </a:lnTo>
                  <a:cubicBezTo>
                    <a:pt x="23465" y="1353"/>
                    <a:pt x="23255" y="990"/>
                    <a:pt x="22996" y="840"/>
                  </a:cubicBezTo>
                  <a:lnTo>
                    <a:pt x="21735" y="112"/>
                  </a:lnTo>
                  <a:cubicBezTo>
                    <a:pt x="21606" y="38"/>
                    <a:pt x="21436" y="0"/>
                    <a:pt x="212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14" name="Google Shape;614;p28"/>
            <p:cNvSpPr/>
            <p:nvPr/>
          </p:nvSpPr>
          <p:spPr>
            <a:xfrm>
              <a:off x="1704629" y="1935942"/>
              <a:ext cx="456" cy="759"/>
            </a:xfrm>
            <a:custGeom>
              <a:avLst/>
              <a:gdLst/>
              <a:ahLst/>
              <a:cxnLst/>
              <a:rect l="l" t="t" r="r" b="b"/>
              <a:pathLst>
                <a:path w="9" h="15" extrusionOk="0">
                  <a:moveTo>
                    <a:pt x="1" y="14"/>
                  </a:moveTo>
                  <a:cubicBezTo>
                    <a:pt x="1" y="11"/>
                    <a:pt x="5" y="8"/>
                    <a:pt x="8" y="0"/>
                  </a:cubicBezTo>
                  <a:cubicBezTo>
                    <a:pt x="5" y="8"/>
                    <a:pt x="1" y="11"/>
                    <a:pt x="1" y="14"/>
                  </a:cubicBezTo>
                  <a:close/>
                </a:path>
              </a:pathLst>
            </a:custGeom>
            <a:solidFill>
              <a:srgbClr val="27DEBF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15" name="Google Shape;615;p28"/>
            <p:cNvSpPr/>
            <p:nvPr/>
          </p:nvSpPr>
          <p:spPr>
            <a:xfrm>
              <a:off x="1702402" y="1936650"/>
              <a:ext cx="2278" cy="7238"/>
            </a:xfrm>
            <a:custGeom>
              <a:avLst/>
              <a:gdLst/>
              <a:ahLst/>
              <a:cxnLst/>
              <a:rect l="l" t="t" r="r" b="b"/>
              <a:pathLst>
                <a:path w="45" h="143" extrusionOk="0">
                  <a:moveTo>
                    <a:pt x="1" y="143"/>
                  </a:moveTo>
                  <a:cubicBezTo>
                    <a:pt x="11" y="96"/>
                    <a:pt x="24" y="48"/>
                    <a:pt x="45" y="0"/>
                  </a:cubicBezTo>
                  <a:cubicBezTo>
                    <a:pt x="24" y="48"/>
                    <a:pt x="11" y="96"/>
                    <a:pt x="1" y="143"/>
                  </a:cubicBezTo>
                  <a:close/>
                </a:path>
              </a:pathLst>
            </a:custGeom>
            <a:solidFill>
              <a:srgbClr val="27DEBF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16" name="Google Shape;616;p28"/>
            <p:cNvSpPr/>
            <p:nvPr/>
          </p:nvSpPr>
          <p:spPr>
            <a:xfrm>
              <a:off x="1705034" y="1311775"/>
              <a:ext cx="1183994" cy="681716"/>
            </a:xfrm>
            <a:custGeom>
              <a:avLst/>
              <a:gdLst/>
              <a:ahLst/>
              <a:cxnLst/>
              <a:rect l="l" t="t" r="r" b="b"/>
              <a:pathLst>
                <a:path w="23391" h="13468" extrusionOk="0">
                  <a:moveTo>
                    <a:pt x="65" y="12196"/>
                  </a:moveTo>
                  <a:cubicBezTo>
                    <a:pt x="41" y="12240"/>
                    <a:pt x="17" y="12287"/>
                    <a:pt x="0" y="12331"/>
                  </a:cubicBezTo>
                  <a:cubicBezTo>
                    <a:pt x="19" y="12285"/>
                    <a:pt x="41" y="12240"/>
                    <a:pt x="66" y="12197"/>
                  </a:cubicBezTo>
                  <a:lnTo>
                    <a:pt x="66" y="12197"/>
                  </a:lnTo>
                  <a:lnTo>
                    <a:pt x="65" y="12196"/>
                  </a:lnTo>
                  <a:close/>
                  <a:moveTo>
                    <a:pt x="21191" y="0"/>
                  </a:moveTo>
                  <a:cubicBezTo>
                    <a:pt x="21021" y="0"/>
                    <a:pt x="20851" y="38"/>
                    <a:pt x="20722" y="112"/>
                  </a:cubicBezTo>
                  <a:lnTo>
                    <a:pt x="394" y="11846"/>
                  </a:lnTo>
                  <a:cubicBezTo>
                    <a:pt x="266" y="11921"/>
                    <a:pt x="150" y="12050"/>
                    <a:pt x="66" y="12197"/>
                  </a:cubicBezTo>
                  <a:lnTo>
                    <a:pt x="66" y="12197"/>
                  </a:lnTo>
                  <a:lnTo>
                    <a:pt x="2264" y="13467"/>
                  </a:lnTo>
                  <a:cubicBezTo>
                    <a:pt x="2349" y="13321"/>
                    <a:pt x="2465" y="13192"/>
                    <a:pt x="2594" y="13117"/>
                  </a:cubicBezTo>
                  <a:lnTo>
                    <a:pt x="22921" y="1381"/>
                  </a:lnTo>
                  <a:cubicBezTo>
                    <a:pt x="22996" y="1338"/>
                    <a:pt x="23067" y="1317"/>
                    <a:pt x="23130" y="1317"/>
                  </a:cubicBezTo>
                  <a:cubicBezTo>
                    <a:pt x="23284" y="1317"/>
                    <a:pt x="23390" y="1440"/>
                    <a:pt x="23390" y="1652"/>
                  </a:cubicBezTo>
                  <a:lnTo>
                    <a:pt x="23390" y="1652"/>
                  </a:lnTo>
                  <a:cubicBezTo>
                    <a:pt x="23390" y="1353"/>
                    <a:pt x="23180" y="989"/>
                    <a:pt x="22921" y="840"/>
                  </a:cubicBezTo>
                  <a:lnTo>
                    <a:pt x="21660" y="112"/>
                  </a:lnTo>
                  <a:cubicBezTo>
                    <a:pt x="21531" y="38"/>
                    <a:pt x="21361" y="0"/>
                    <a:pt x="211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17" name="Google Shape;617;p28"/>
            <p:cNvSpPr/>
            <p:nvPr/>
          </p:nvSpPr>
          <p:spPr>
            <a:xfrm>
              <a:off x="1886904" y="1559093"/>
              <a:ext cx="909040" cy="1664556"/>
            </a:xfrm>
            <a:custGeom>
              <a:avLst/>
              <a:gdLst/>
              <a:ahLst/>
              <a:cxnLst/>
              <a:rect l="l" t="t" r="r" b="b"/>
              <a:pathLst>
                <a:path w="17959" h="32885" extrusionOk="0">
                  <a:moveTo>
                    <a:pt x="17742" y="1"/>
                  </a:moveTo>
                  <a:cubicBezTo>
                    <a:pt x="17689" y="1"/>
                    <a:pt x="17630" y="18"/>
                    <a:pt x="17567" y="54"/>
                  </a:cubicBezTo>
                  <a:lnTo>
                    <a:pt x="392" y="9972"/>
                  </a:lnTo>
                  <a:cubicBezTo>
                    <a:pt x="174" y="10097"/>
                    <a:pt x="1" y="10400"/>
                    <a:pt x="1" y="10648"/>
                  </a:cubicBezTo>
                  <a:lnTo>
                    <a:pt x="1" y="32604"/>
                  </a:lnTo>
                  <a:cubicBezTo>
                    <a:pt x="1" y="32783"/>
                    <a:pt x="88" y="32884"/>
                    <a:pt x="217" y="32884"/>
                  </a:cubicBezTo>
                  <a:cubicBezTo>
                    <a:pt x="269" y="32884"/>
                    <a:pt x="328" y="32868"/>
                    <a:pt x="392" y="32832"/>
                  </a:cubicBezTo>
                  <a:lnTo>
                    <a:pt x="17567" y="22915"/>
                  </a:lnTo>
                  <a:cubicBezTo>
                    <a:pt x="17782" y="22789"/>
                    <a:pt x="17958" y="22487"/>
                    <a:pt x="17958" y="22234"/>
                  </a:cubicBezTo>
                  <a:lnTo>
                    <a:pt x="17958" y="279"/>
                  </a:lnTo>
                  <a:cubicBezTo>
                    <a:pt x="17958" y="103"/>
                    <a:pt x="17870" y="1"/>
                    <a:pt x="1774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18" name="Google Shape;618;p28"/>
            <p:cNvSpPr/>
            <p:nvPr/>
          </p:nvSpPr>
          <p:spPr>
            <a:xfrm>
              <a:off x="1701238" y="1929058"/>
              <a:ext cx="129631" cy="1766652"/>
            </a:xfrm>
            <a:custGeom>
              <a:avLst/>
              <a:gdLst/>
              <a:ahLst/>
              <a:cxnLst/>
              <a:rect l="l" t="t" r="r" b="b"/>
              <a:pathLst>
                <a:path w="2561" h="34902" extrusionOk="0">
                  <a:moveTo>
                    <a:pt x="140" y="1"/>
                  </a:moveTo>
                  <a:cubicBezTo>
                    <a:pt x="88" y="92"/>
                    <a:pt x="44" y="194"/>
                    <a:pt x="24" y="293"/>
                  </a:cubicBezTo>
                  <a:cubicBezTo>
                    <a:pt x="7" y="351"/>
                    <a:pt x="0" y="409"/>
                    <a:pt x="0" y="463"/>
                  </a:cubicBezTo>
                  <a:lnTo>
                    <a:pt x="3" y="33248"/>
                  </a:lnTo>
                  <a:cubicBezTo>
                    <a:pt x="3" y="33550"/>
                    <a:pt x="211" y="33910"/>
                    <a:pt x="469" y="34060"/>
                  </a:cubicBezTo>
                  <a:lnTo>
                    <a:pt x="1731" y="34791"/>
                  </a:lnTo>
                  <a:cubicBezTo>
                    <a:pt x="1765" y="34808"/>
                    <a:pt x="1798" y="34825"/>
                    <a:pt x="1836" y="34839"/>
                  </a:cubicBezTo>
                  <a:cubicBezTo>
                    <a:pt x="1853" y="34845"/>
                    <a:pt x="1874" y="34852"/>
                    <a:pt x="1894" y="34859"/>
                  </a:cubicBezTo>
                  <a:cubicBezTo>
                    <a:pt x="1931" y="34869"/>
                    <a:pt x="1972" y="34880"/>
                    <a:pt x="2013" y="34886"/>
                  </a:cubicBezTo>
                  <a:cubicBezTo>
                    <a:pt x="2074" y="34896"/>
                    <a:pt x="2138" y="34901"/>
                    <a:pt x="2202" y="34901"/>
                  </a:cubicBezTo>
                  <a:cubicBezTo>
                    <a:pt x="2265" y="34901"/>
                    <a:pt x="2329" y="34896"/>
                    <a:pt x="2390" y="34886"/>
                  </a:cubicBezTo>
                  <a:cubicBezTo>
                    <a:pt x="2421" y="34880"/>
                    <a:pt x="2451" y="34872"/>
                    <a:pt x="2482" y="34866"/>
                  </a:cubicBezTo>
                  <a:cubicBezTo>
                    <a:pt x="2509" y="34859"/>
                    <a:pt x="2536" y="34849"/>
                    <a:pt x="2561" y="34839"/>
                  </a:cubicBezTo>
                  <a:lnTo>
                    <a:pt x="2561" y="34839"/>
                  </a:lnTo>
                  <a:cubicBezTo>
                    <a:pt x="2524" y="34850"/>
                    <a:pt x="2490" y="34856"/>
                    <a:pt x="2457" y="34856"/>
                  </a:cubicBezTo>
                  <a:cubicBezTo>
                    <a:pt x="2304" y="34856"/>
                    <a:pt x="2200" y="34733"/>
                    <a:pt x="2200" y="34519"/>
                  </a:cubicBezTo>
                  <a:lnTo>
                    <a:pt x="2200" y="1735"/>
                  </a:lnTo>
                  <a:cubicBezTo>
                    <a:pt x="2200" y="1585"/>
                    <a:pt x="2255" y="1418"/>
                    <a:pt x="2339" y="1272"/>
                  </a:cubicBezTo>
                  <a:lnTo>
                    <a:pt x="14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19" name="Google Shape;619;p28"/>
            <p:cNvSpPr/>
            <p:nvPr/>
          </p:nvSpPr>
          <p:spPr>
            <a:xfrm>
              <a:off x="2026153" y="3270882"/>
              <a:ext cx="106550" cy="150283"/>
            </a:xfrm>
            <a:custGeom>
              <a:avLst/>
              <a:gdLst/>
              <a:ahLst/>
              <a:cxnLst/>
              <a:rect l="l" t="t" r="r" b="b"/>
              <a:pathLst>
                <a:path w="2105" h="2969" extrusionOk="0">
                  <a:moveTo>
                    <a:pt x="1098" y="1"/>
                  </a:moveTo>
                  <a:cubicBezTo>
                    <a:pt x="1051" y="1"/>
                    <a:pt x="990" y="58"/>
                    <a:pt x="962" y="143"/>
                  </a:cubicBezTo>
                  <a:lnTo>
                    <a:pt x="727" y="921"/>
                  </a:lnTo>
                  <a:cubicBezTo>
                    <a:pt x="711" y="969"/>
                    <a:pt x="683" y="1016"/>
                    <a:pt x="650" y="1040"/>
                  </a:cubicBezTo>
                  <a:lnTo>
                    <a:pt x="119" y="1451"/>
                  </a:lnTo>
                  <a:cubicBezTo>
                    <a:pt x="34" y="1517"/>
                    <a:pt x="0" y="1672"/>
                    <a:pt x="61" y="1717"/>
                  </a:cubicBezTo>
                  <a:lnTo>
                    <a:pt x="446" y="1996"/>
                  </a:lnTo>
                  <a:cubicBezTo>
                    <a:pt x="469" y="2013"/>
                    <a:pt x="479" y="2050"/>
                    <a:pt x="476" y="2098"/>
                  </a:cubicBezTo>
                  <a:lnTo>
                    <a:pt x="385" y="2856"/>
                  </a:lnTo>
                  <a:cubicBezTo>
                    <a:pt x="376" y="2928"/>
                    <a:pt x="405" y="2969"/>
                    <a:pt x="446" y="2969"/>
                  </a:cubicBezTo>
                  <a:cubicBezTo>
                    <a:pt x="473" y="2969"/>
                    <a:pt x="504" y="2951"/>
                    <a:pt x="534" y="2914"/>
                  </a:cubicBezTo>
                  <a:lnTo>
                    <a:pt x="1010" y="2308"/>
                  </a:lnTo>
                  <a:cubicBezTo>
                    <a:pt x="1035" y="2271"/>
                    <a:pt x="1068" y="2250"/>
                    <a:pt x="1097" y="2250"/>
                  </a:cubicBezTo>
                  <a:cubicBezTo>
                    <a:pt x="1100" y="2250"/>
                    <a:pt x="1102" y="2251"/>
                    <a:pt x="1105" y="2251"/>
                  </a:cubicBezTo>
                  <a:lnTo>
                    <a:pt x="1577" y="2312"/>
                  </a:lnTo>
                  <a:cubicBezTo>
                    <a:pt x="1579" y="2312"/>
                    <a:pt x="1581" y="2312"/>
                    <a:pt x="1583" y="2312"/>
                  </a:cubicBezTo>
                  <a:cubicBezTo>
                    <a:pt x="1657" y="2312"/>
                    <a:pt x="1740" y="2180"/>
                    <a:pt x="1727" y="2080"/>
                  </a:cubicBezTo>
                  <a:lnTo>
                    <a:pt x="1635" y="1428"/>
                  </a:lnTo>
                  <a:cubicBezTo>
                    <a:pt x="1632" y="1387"/>
                    <a:pt x="1642" y="1336"/>
                    <a:pt x="1666" y="1288"/>
                  </a:cubicBezTo>
                  <a:lnTo>
                    <a:pt x="2050" y="568"/>
                  </a:lnTo>
                  <a:cubicBezTo>
                    <a:pt x="2105" y="468"/>
                    <a:pt x="2084" y="362"/>
                    <a:pt x="2018" y="362"/>
                  </a:cubicBezTo>
                  <a:cubicBezTo>
                    <a:pt x="2010" y="362"/>
                    <a:pt x="2001" y="364"/>
                    <a:pt x="1992" y="367"/>
                  </a:cubicBezTo>
                  <a:lnTo>
                    <a:pt x="1462" y="571"/>
                  </a:lnTo>
                  <a:cubicBezTo>
                    <a:pt x="1453" y="575"/>
                    <a:pt x="1444" y="576"/>
                    <a:pt x="1436" y="576"/>
                  </a:cubicBezTo>
                  <a:cubicBezTo>
                    <a:pt x="1415" y="576"/>
                    <a:pt x="1397" y="563"/>
                    <a:pt x="1387" y="541"/>
                  </a:cubicBezTo>
                  <a:lnTo>
                    <a:pt x="1149" y="37"/>
                  </a:lnTo>
                  <a:cubicBezTo>
                    <a:pt x="1138" y="12"/>
                    <a:pt x="1119" y="1"/>
                    <a:pt x="109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20" name="Google Shape;620;p28"/>
            <p:cNvSpPr/>
            <p:nvPr/>
          </p:nvSpPr>
          <p:spPr>
            <a:xfrm>
              <a:off x="2161758" y="3192576"/>
              <a:ext cx="106600" cy="150283"/>
            </a:xfrm>
            <a:custGeom>
              <a:avLst/>
              <a:gdLst/>
              <a:ahLst/>
              <a:cxnLst/>
              <a:rect l="l" t="t" r="r" b="b"/>
              <a:pathLst>
                <a:path w="2106" h="2969" extrusionOk="0">
                  <a:moveTo>
                    <a:pt x="1099" y="1"/>
                  </a:moveTo>
                  <a:cubicBezTo>
                    <a:pt x="1052" y="1"/>
                    <a:pt x="991" y="58"/>
                    <a:pt x="965" y="142"/>
                  </a:cubicBezTo>
                  <a:lnTo>
                    <a:pt x="728" y="922"/>
                  </a:lnTo>
                  <a:cubicBezTo>
                    <a:pt x="711" y="969"/>
                    <a:pt x="684" y="1016"/>
                    <a:pt x="649" y="1040"/>
                  </a:cubicBezTo>
                  <a:lnTo>
                    <a:pt x="119" y="1452"/>
                  </a:lnTo>
                  <a:cubicBezTo>
                    <a:pt x="34" y="1517"/>
                    <a:pt x="0" y="1672"/>
                    <a:pt x="61" y="1717"/>
                  </a:cubicBezTo>
                  <a:lnTo>
                    <a:pt x="446" y="1996"/>
                  </a:lnTo>
                  <a:cubicBezTo>
                    <a:pt x="469" y="2013"/>
                    <a:pt x="480" y="2050"/>
                    <a:pt x="476" y="2098"/>
                  </a:cubicBezTo>
                  <a:lnTo>
                    <a:pt x="384" y="2856"/>
                  </a:lnTo>
                  <a:cubicBezTo>
                    <a:pt x="376" y="2928"/>
                    <a:pt x="405" y="2969"/>
                    <a:pt x="446" y="2969"/>
                  </a:cubicBezTo>
                  <a:cubicBezTo>
                    <a:pt x="473" y="2969"/>
                    <a:pt x="504" y="2951"/>
                    <a:pt x="534" y="2913"/>
                  </a:cubicBezTo>
                  <a:lnTo>
                    <a:pt x="1010" y="2309"/>
                  </a:lnTo>
                  <a:cubicBezTo>
                    <a:pt x="1035" y="2271"/>
                    <a:pt x="1069" y="2251"/>
                    <a:pt x="1098" y="2251"/>
                  </a:cubicBezTo>
                  <a:cubicBezTo>
                    <a:pt x="1101" y="2251"/>
                    <a:pt x="1103" y="2251"/>
                    <a:pt x="1105" y="2251"/>
                  </a:cubicBezTo>
                  <a:lnTo>
                    <a:pt x="1577" y="2312"/>
                  </a:lnTo>
                  <a:cubicBezTo>
                    <a:pt x="1579" y="2312"/>
                    <a:pt x="1581" y="2312"/>
                    <a:pt x="1583" y="2312"/>
                  </a:cubicBezTo>
                  <a:cubicBezTo>
                    <a:pt x="1659" y="2312"/>
                    <a:pt x="1740" y="2180"/>
                    <a:pt x="1727" y="2080"/>
                  </a:cubicBezTo>
                  <a:lnTo>
                    <a:pt x="1638" y="1428"/>
                  </a:lnTo>
                  <a:cubicBezTo>
                    <a:pt x="1632" y="1387"/>
                    <a:pt x="1643" y="1336"/>
                    <a:pt x="1666" y="1289"/>
                  </a:cubicBezTo>
                  <a:lnTo>
                    <a:pt x="2050" y="568"/>
                  </a:lnTo>
                  <a:cubicBezTo>
                    <a:pt x="2105" y="468"/>
                    <a:pt x="2084" y="362"/>
                    <a:pt x="2018" y="362"/>
                  </a:cubicBezTo>
                  <a:cubicBezTo>
                    <a:pt x="2010" y="362"/>
                    <a:pt x="2002" y="364"/>
                    <a:pt x="1993" y="367"/>
                  </a:cubicBezTo>
                  <a:lnTo>
                    <a:pt x="1462" y="571"/>
                  </a:lnTo>
                  <a:cubicBezTo>
                    <a:pt x="1453" y="575"/>
                    <a:pt x="1445" y="576"/>
                    <a:pt x="1437" y="576"/>
                  </a:cubicBezTo>
                  <a:cubicBezTo>
                    <a:pt x="1415" y="576"/>
                    <a:pt x="1397" y="563"/>
                    <a:pt x="1387" y="541"/>
                  </a:cubicBezTo>
                  <a:lnTo>
                    <a:pt x="1149" y="37"/>
                  </a:lnTo>
                  <a:cubicBezTo>
                    <a:pt x="1138" y="12"/>
                    <a:pt x="1119" y="1"/>
                    <a:pt x="10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21" name="Google Shape;621;p28"/>
            <p:cNvSpPr/>
            <p:nvPr/>
          </p:nvSpPr>
          <p:spPr>
            <a:xfrm>
              <a:off x="2297312" y="3114271"/>
              <a:ext cx="106600" cy="150283"/>
            </a:xfrm>
            <a:custGeom>
              <a:avLst/>
              <a:gdLst/>
              <a:ahLst/>
              <a:cxnLst/>
              <a:rect l="l" t="t" r="r" b="b"/>
              <a:pathLst>
                <a:path w="2106" h="2969" extrusionOk="0">
                  <a:moveTo>
                    <a:pt x="1100" y="1"/>
                  </a:moveTo>
                  <a:cubicBezTo>
                    <a:pt x="1053" y="1"/>
                    <a:pt x="993" y="58"/>
                    <a:pt x="967" y="143"/>
                  </a:cubicBezTo>
                  <a:lnTo>
                    <a:pt x="729" y="922"/>
                  </a:lnTo>
                  <a:cubicBezTo>
                    <a:pt x="711" y="969"/>
                    <a:pt x="685" y="1016"/>
                    <a:pt x="650" y="1041"/>
                  </a:cubicBezTo>
                  <a:lnTo>
                    <a:pt x="120" y="1452"/>
                  </a:lnTo>
                  <a:cubicBezTo>
                    <a:pt x="35" y="1517"/>
                    <a:pt x="1" y="1673"/>
                    <a:pt x="62" y="1717"/>
                  </a:cubicBezTo>
                  <a:lnTo>
                    <a:pt x="446" y="1995"/>
                  </a:lnTo>
                  <a:cubicBezTo>
                    <a:pt x="470" y="2013"/>
                    <a:pt x="484" y="2050"/>
                    <a:pt x="477" y="2097"/>
                  </a:cubicBezTo>
                  <a:lnTo>
                    <a:pt x="385" y="2856"/>
                  </a:lnTo>
                  <a:cubicBezTo>
                    <a:pt x="377" y="2928"/>
                    <a:pt x="406" y="2969"/>
                    <a:pt x="447" y="2969"/>
                  </a:cubicBezTo>
                  <a:cubicBezTo>
                    <a:pt x="474" y="2969"/>
                    <a:pt x="506" y="2951"/>
                    <a:pt x="535" y="2913"/>
                  </a:cubicBezTo>
                  <a:lnTo>
                    <a:pt x="1011" y="2309"/>
                  </a:lnTo>
                  <a:cubicBezTo>
                    <a:pt x="1036" y="2271"/>
                    <a:pt x="1070" y="2251"/>
                    <a:pt x="1100" y="2251"/>
                  </a:cubicBezTo>
                  <a:cubicBezTo>
                    <a:pt x="1102" y="2251"/>
                    <a:pt x="1104" y="2251"/>
                    <a:pt x="1106" y="2251"/>
                  </a:cubicBezTo>
                  <a:lnTo>
                    <a:pt x="1579" y="2312"/>
                  </a:lnTo>
                  <a:cubicBezTo>
                    <a:pt x="1581" y="2312"/>
                    <a:pt x="1582" y="2312"/>
                    <a:pt x="1584" y="2312"/>
                  </a:cubicBezTo>
                  <a:cubicBezTo>
                    <a:pt x="1661" y="2312"/>
                    <a:pt x="1745" y="2181"/>
                    <a:pt x="1728" y="2081"/>
                  </a:cubicBezTo>
                  <a:lnTo>
                    <a:pt x="1640" y="1428"/>
                  </a:lnTo>
                  <a:cubicBezTo>
                    <a:pt x="1633" y="1388"/>
                    <a:pt x="1643" y="1336"/>
                    <a:pt x="1667" y="1289"/>
                  </a:cubicBezTo>
                  <a:lnTo>
                    <a:pt x="2051" y="568"/>
                  </a:lnTo>
                  <a:cubicBezTo>
                    <a:pt x="2106" y="468"/>
                    <a:pt x="2085" y="363"/>
                    <a:pt x="2022" y="363"/>
                  </a:cubicBezTo>
                  <a:cubicBezTo>
                    <a:pt x="2014" y="363"/>
                    <a:pt x="2006" y="364"/>
                    <a:pt x="1997" y="368"/>
                  </a:cubicBezTo>
                  <a:lnTo>
                    <a:pt x="1463" y="572"/>
                  </a:lnTo>
                  <a:cubicBezTo>
                    <a:pt x="1455" y="575"/>
                    <a:pt x="1447" y="577"/>
                    <a:pt x="1440" y="577"/>
                  </a:cubicBezTo>
                  <a:cubicBezTo>
                    <a:pt x="1418" y="577"/>
                    <a:pt x="1398" y="564"/>
                    <a:pt x="1388" y="541"/>
                  </a:cubicBezTo>
                  <a:lnTo>
                    <a:pt x="1150" y="37"/>
                  </a:lnTo>
                  <a:cubicBezTo>
                    <a:pt x="1139" y="12"/>
                    <a:pt x="1121" y="1"/>
                    <a:pt x="110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22" name="Google Shape;622;p28"/>
            <p:cNvSpPr/>
            <p:nvPr/>
          </p:nvSpPr>
          <p:spPr>
            <a:xfrm>
              <a:off x="2432967" y="3036016"/>
              <a:ext cx="106550" cy="150283"/>
            </a:xfrm>
            <a:custGeom>
              <a:avLst/>
              <a:gdLst/>
              <a:ahLst/>
              <a:cxnLst/>
              <a:rect l="l" t="t" r="r" b="b"/>
              <a:pathLst>
                <a:path w="2105" h="2969" extrusionOk="0">
                  <a:moveTo>
                    <a:pt x="1098" y="1"/>
                  </a:moveTo>
                  <a:cubicBezTo>
                    <a:pt x="1052" y="1"/>
                    <a:pt x="992" y="58"/>
                    <a:pt x="966" y="142"/>
                  </a:cubicBezTo>
                  <a:lnTo>
                    <a:pt x="727" y="921"/>
                  </a:lnTo>
                  <a:cubicBezTo>
                    <a:pt x="711" y="968"/>
                    <a:pt x="683" y="1016"/>
                    <a:pt x="650" y="1040"/>
                  </a:cubicBezTo>
                  <a:lnTo>
                    <a:pt x="119" y="1451"/>
                  </a:lnTo>
                  <a:cubicBezTo>
                    <a:pt x="34" y="1515"/>
                    <a:pt x="0" y="1672"/>
                    <a:pt x="62" y="1716"/>
                  </a:cubicBezTo>
                  <a:lnTo>
                    <a:pt x="446" y="1995"/>
                  </a:lnTo>
                  <a:cubicBezTo>
                    <a:pt x="470" y="2012"/>
                    <a:pt x="483" y="2049"/>
                    <a:pt x="476" y="2097"/>
                  </a:cubicBezTo>
                  <a:lnTo>
                    <a:pt x="385" y="2855"/>
                  </a:lnTo>
                  <a:cubicBezTo>
                    <a:pt x="376" y="2927"/>
                    <a:pt x="405" y="2968"/>
                    <a:pt x="446" y="2968"/>
                  </a:cubicBezTo>
                  <a:cubicBezTo>
                    <a:pt x="473" y="2968"/>
                    <a:pt x="504" y="2951"/>
                    <a:pt x="534" y="2913"/>
                  </a:cubicBezTo>
                  <a:lnTo>
                    <a:pt x="1010" y="2308"/>
                  </a:lnTo>
                  <a:cubicBezTo>
                    <a:pt x="1039" y="2270"/>
                    <a:pt x="1070" y="2249"/>
                    <a:pt x="1099" y="2249"/>
                  </a:cubicBezTo>
                  <a:cubicBezTo>
                    <a:pt x="1101" y="2249"/>
                    <a:pt x="1103" y="2250"/>
                    <a:pt x="1105" y="2250"/>
                  </a:cubicBezTo>
                  <a:lnTo>
                    <a:pt x="1578" y="2311"/>
                  </a:lnTo>
                  <a:cubicBezTo>
                    <a:pt x="1579" y="2311"/>
                    <a:pt x="1581" y="2311"/>
                    <a:pt x="1583" y="2311"/>
                  </a:cubicBezTo>
                  <a:cubicBezTo>
                    <a:pt x="1660" y="2311"/>
                    <a:pt x="1744" y="2180"/>
                    <a:pt x="1727" y="2080"/>
                  </a:cubicBezTo>
                  <a:lnTo>
                    <a:pt x="1639" y="1427"/>
                  </a:lnTo>
                  <a:cubicBezTo>
                    <a:pt x="1632" y="1387"/>
                    <a:pt x="1642" y="1335"/>
                    <a:pt x="1666" y="1288"/>
                  </a:cubicBezTo>
                  <a:lnTo>
                    <a:pt x="2050" y="567"/>
                  </a:lnTo>
                  <a:cubicBezTo>
                    <a:pt x="2105" y="467"/>
                    <a:pt x="2084" y="362"/>
                    <a:pt x="2021" y="362"/>
                  </a:cubicBezTo>
                  <a:cubicBezTo>
                    <a:pt x="2013" y="362"/>
                    <a:pt x="2005" y="363"/>
                    <a:pt x="1996" y="367"/>
                  </a:cubicBezTo>
                  <a:lnTo>
                    <a:pt x="1462" y="571"/>
                  </a:lnTo>
                  <a:cubicBezTo>
                    <a:pt x="1454" y="574"/>
                    <a:pt x="1446" y="576"/>
                    <a:pt x="1438" y="576"/>
                  </a:cubicBezTo>
                  <a:cubicBezTo>
                    <a:pt x="1417" y="576"/>
                    <a:pt x="1397" y="563"/>
                    <a:pt x="1387" y="540"/>
                  </a:cubicBezTo>
                  <a:lnTo>
                    <a:pt x="1149" y="37"/>
                  </a:lnTo>
                  <a:cubicBezTo>
                    <a:pt x="1138" y="12"/>
                    <a:pt x="1119" y="1"/>
                    <a:pt x="1098" y="1"/>
                  </a:cubicBezTo>
                  <a:close/>
                </a:path>
              </a:pathLst>
            </a:custGeom>
            <a:solidFill>
              <a:srgbClr val="37474F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23" name="Google Shape;623;p28"/>
            <p:cNvSpPr/>
            <p:nvPr/>
          </p:nvSpPr>
          <p:spPr>
            <a:xfrm>
              <a:off x="2568572" y="2957710"/>
              <a:ext cx="106600" cy="150233"/>
            </a:xfrm>
            <a:custGeom>
              <a:avLst/>
              <a:gdLst/>
              <a:ahLst/>
              <a:cxnLst/>
              <a:rect l="l" t="t" r="r" b="b"/>
              <a:pathLst>
                <a:path w="2106" h="2968" extrusionOk="0">
                  <a:moveTo>
                    <a:pt x="1099" y="1"/>
                  </a:moveTo>
                  <a:cubicBezTo>
                    <a:pt x="1052" y="1"/>
                    <a:pt x="991" y="57"/>
                    <a:pt x="965" y="142"/>
                  </a:cubicBezTo>
                  <a:lnTo>
                    <a:pt x="728" y="921"/>
                  </a:lnTo>
                  <a:cubicBezTo>
                    <a:pt x="714" y="968"/>
                    <a:pt x="684" y="1016"/>
                    <a:pt x="650" y="1040"/>
                  </a:cubicBezTo>
                  <a:lnTo>
                    <a:pt x="119" y="1451"/>
                  </a:lnTo>
                  <a:cubicBezTo>
                    <a:pt x="34" y="1515"/>
                    <a:pt x="0" y="1672"/>
                    <a:pt x="61" y="1716"/>
                  </a:cubicBezTo>
                  <a:lnTo>
                    <a:pt x="446" y="1995"/>
                  </a:lnTo>
                  <a:cubicBezTo>
                    <a:pt x="469" y="2012"/>
                    <a:pt x="483" y="2049"/>
                    <a:pt x="476" y="2097"/>
                  </a:cubicBezTo>
                  <a:lnTo>
                    <a:pt x="384" y="2855"/>
                  </a:lnTo>
                  <a:cubicBezTo>
                    <a:pt x="376" y="2927"/>
                    <a:pt x="405" y="2968"/>
                    <a:pt x="446" y="2968"/>
                  </a:cubicBezTo>
                  <a:cubicBezTo>
                    <a:pt x="473" y="2968"/>
                    <a:pt x="504" y="2951"/>
                    <a:pt x="534" y="2913"/>
                  </a:cubicBezTo>
                  <a:lnTo>
                    <a:pt x="1010" y="2308"/>
                  </a:lnTo>
                  <a:cubicBezTo>
                    <a:pt x="1038" y="2270"/>
                    <a:pt x="1070" y="2249"/>
                    <a:pt x="1099" y="2249"/>
                  </a:cubicBezTo>
                  <a:cubicBezTo>
                    <a:pt x="1101" y="2249"/>
                    <a:pt x="1103" y="2250"/>
                    <a:pt x="1105" y="2250"/>
                  </a:cubicBezTo>
                  <a:lnTo>
                    <a:pt x="1581" y="2311"/>
                  </a:lnTo>
                  <a:cubicBezTo>
                    <a:pt x="1583" y="2311"/>
                    <a:pt x="1585" y="2311"/>
                    <a:pt x="1587" y="2311"/>
                  </a:cubicBezTo>
                  <a:cubicBezTo>
                    <a:pt x="1660" y="2311"/>
                    <a:pt x="1744" y="2179"/>
                    <a:pt x="1727" y="2080"/>
                  </a:cubicBezTo>
                  <a:lnTo>
                    <a:pt x="1639" y="1427"/>
                  </a:lnTo>
                  <a:cubicBezTo>
                    <a:pt x="1632" y="1386"/>
                    <a:pt x="1643" y="1335"/>
                    <a:pt x="1666" y="1288"/>
                  </a:cubicBezTo>
                  <a:lnTo>
                    <a:pt x="2051" y="567"/>
                  </a:lnTo>
                  <a:cubicBezTo>
                    <a:pt x="2105" y="467"/>
                    <a:pt x="2084" y="362"/>
                    <a:pt x="2021" y="362"/>
                  </a:cubicBezTo>
                  <a:cubicBezTo>
                    <a:pt x="2013" y="362"/>
                    <a:pt x="2005" y="363"/>
                    <a:pt x="1996" y="367"/>
                  </a:cubicBezTo>
                  <a:lnTo>
                    <a:pt x="1466" y="571"/>
                  </a:lnTo>
                  <a:cubicBezTo>
                    <a:pt x="1457" y="574"/>
                    <a:pt x="1448" y="576"/>
                    <a:pt x="1440" y="576"/>
                  </a:cubicBezTo>
                  <a:cubicBezTo>
                    <a:pt x="1417" y="576"/>
                    <a:pt x="1397" y="562"/>
                    <a:pt x="1387" y="540"/>
                  </a:cubicBezTo>
                  <a:lnTo>
                    <a:pt x="1149" y="37"/>
                  </a:lnTo>
                  <a:cubicBezTo>
                    <a:pt x="1138" y="12"/>
                    <a:pt x="1119" y="1"/>
                    <a:pt x="10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24" name="Google Shape;624;p28"/>
            <p:cNvSpPr/>
            <p:nvPr/>
          </p:nvSpPr>
          <p:spPr>
            <a:xfrm>
              <a:off x="2503174" y="2200925"/>
              <a:ext cx="210164" cy="494685"/>
            </a:xfrm>
            <a:custGeom>
              <a:avLst/>
              <a:gdLst/>
              <a:ahLst/>
              <a:cxnLst/>
              <a:rect l="l" t="t" r="r" b="b"/>
              <a:pathLst>
                <a:path w="4152" h="9773" extrusionOk="0">
                  <a:moveTo>
                    <a:pt x="240" y="1"/>
                  </a:moveTo>
                  <a:cubicBezTo>
                    <a:pt x="156" y="1"/>
                    <a:pt x="76" y="8"/>
                    <a:pt x="0" y="22"/>
                  </a:cubicBezTo>
                  <a:lnTo>
                    <a:pt x="510" y="2629"/>
                  </a:lnTo>
                  <a:lnTo>
                    <a:pt x="2071" y="4326"/>
                  </a:lnTo>
                  <a:lnTo>
                    <a:pt x="426" y="8253"/>
                  </a:lnTo>
                  <a:lnTo>
                    <a:pt x="1003" y="9772"/>
                  </a:lnTo>
                  <a:cubicBezTo>
                    <a:pt x="1003" y="9772"/>
                    <a:pt x="4151" y="4292"/>
                    <a:pt x="3950" y="3915"/>
                  </a:cubicBezTo>
                  <a:cubicBezTo>
                    <a:pt x="3751" y="3541"/>
                    <a:pt x="2489" y="1419"/>
                    <a:pt x="1819" y="790"/>
                  </a:cubicBezTo>
                  <a:cubicBezTo>
                    <a:pt x="1178" y="185"/>
                    <a:pt x="656" y="1"/>
                    <a:pt x="240" y="1"/>
                  </a:cubicBezTo>
                  <a:close/>
                </a:path>
              </a:pathLst>
            </a:custGeom>
            <a:solidFill>
              <a:srgbClr val="9A4A4D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25" name="Google Shape;625;p28"/>
            <p:cNvSpPr/>
            <p:nvPr/>
          </p:nvSpPr>
          <p:spPr>
            <a:xfrm>
              <a:off x="2464603" y="2194193"/>
              <a:ext cx="260427" cy="429844"/>
            </a:xfrm>
            <a:custGeom>
              <a:avLst/>
              <a:gdLst/>
              <a:ahLst/>
              <a:cxnLst/>
              <a:rect l="l" t="t" r="r" b="b"/>
              <a:pathLst>
                <a:path w="5145" h="8492" extrusionOk="0">
                  <a:moveTo>
                    <a:pt x="651" y="1"/>
                  </a:moveTo>
                  <a:cubicBezTo>
                    <a:pt x="274" y="1"/>
                    <a:pt x="0" y="49"/>
                    <a:pt x="0" y="49"/>
                  </a:cubicBezTo>
                  <a:lnTo>
                    <a:pt x="1272" y="2762"/>
                  </a:lnTo>
                  <a:lnTo>
                    <a:pt x="2744" y="4520"/>
                  </a:lnTo>
                  <a:lnTo>
                    <a:pt x="1582" y="7553"/>
                  </a:lnTo>
                  <a:lnTo>
                    <a:pt x="2564" y="8491"/>
                  </a:lnTo>
                  <a:cubicBezTo>
                    <a:pt x="2564" y="8491"/>
                    <a:pt x="3485" y="6907"/>
                    <a:pt x="3931" y="6030"/>
                  </a:cubicBezTo>
                  <a:cubicBezTo>
                    <a:pt x="4624" y="4666"/>
                    <a:pt x="4788" y="4388"/>
                    <a:pt x="4893" y="4098"/>
                  </a:cubicBezTo>
                  <a:cubicBezTo>
                    <a:pt x="5039" y="3684"/>
                    <a:pt x="5145" y="3538"/>
                    <a:pt x="4808" y="3062"/>
                  </a:cubicBezTo>
                  <a:cubicBezTo>
                    <a:pt x="4472" y="2582"/>
                    <a:pt x="2428" y="475"/>
                    <a:pt x="1888" y="230"/>
                  </a:cubicBezTo>
                  <a:cubicBezTo>
                    <a:pt x="1483" y="47"/>
                    <a:pt x="1019" y="1"/>
                    <a:pt x="651" y="1"/>
                  </a:cubicBezTo>
                  <a:close/>
                </a:path>
              </a:pathLst>
            </a:custGeom>
            <a:solidFill>
              <a:srgbClr val="27DEBF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26" name="Google Shape;626;p28"/>
            <p:cNvSpPr/>
            <p:nvPr/>
          </p:nvSpPr>
          <p:spPr>
            <a:xfrm>
              <a:off x="2464603" y="2194294"/>
              <a:ext cx="254758" cy="429743"/>
            </a:xfrm>
            <a:custGeom>
              <a:avLst/>
              <a:gdLst/>
              <a:ahLst/>
              <a:cxnLst/>
              <a:rect l="l" t="t" r="r" b="b"/>
              <a:pathLst>
                <a:path w="5033" h="8490" extrusionOk="0">
                  <a:moveTo>
                    <a:pt x="647" y="0"/>
                  </a:moveTo>
                  <a:cubicBezTo>
                    <a:pt x="283" y="0"/>
                    <a:pt x="14" y="44"/>
                    <a:pt x="0" y="47"/>
                  </a:cubicBezTo>
                  <a:cubicBezTo>
                    <a:pt x="72" y="44"/>
                    <a:pt x="140" y="44"/>
                    <a:pt x="208" y="44"/>
                  </a:cubicBezTo>
                  <a:cubicBezTo>
                    <a:pt x="1711" y="44"/>
                    <a:pt x="1718" y="663"/>
                    <a:pt x="1844" y="2254"/>
                  </a:cubicBezTo>
                  <a:cubicBezTo>
                    <a:pt x="1861" y="2481"/>
                    <a:pt x="1877" y="2927"/>
                    <a:pt x="1891" y="3501"/>
                  </a:cubicBezTo>
                  <a:lnTo>
                    <a:pt x="2744" y="4518"/>
                  </a:lnTo>
                  <a:lnTo>
                    <a:pt x="1949" y="6592"/>
                  </a:lnTo>
                  <a:cubicBezTo>
                    <a:pt x="1955" y="7041"/>
                    <a:pt x="1963" y="7490"/>
                    <a:pt x="1966" y="7918"/>
                  </a:cubicBezTo>
                  <a:lnTo>
                    <a:pt x="2564" y="8489"/>
                  </a:lnTo>
                  <a:cubicBezTo>
                    <a:pt x="2564" y="8489"/>
                    <a:pt x="3485" y="6905"/>
                    <a:pt x="3931" y="6028"/>
                  </a:cubicBezTo>
                  <a:cubicBezTo>
                    <a:pt x="4624" y="4664"/>
                    <a:pt x="4788" y="4386"/>
                    <a:pt x="4893" y="4096"/>
                  </a:cubicBezTo>
                  <a:cubicBezTo>
                    <a:pt x="4968" y="3882"/>
                    <a:pt x="5032" y="3743"/>
                    <a:pt x="5032" y="3594"/>
                  </a:cubicBezTo>
                  <a:cubicBezTo>
                    <a:pt x="5032" y="3448"/>
                    <a:pt x="4971" y="3294"/>
                    <a:pt x="4808" y="3060"/>
                  </a:cubicBezTo>
                  <a:cubicBezTo>
                    <a:pt x="4472" y="2580"/>
                    <a:pt x="2428" y="473"/>
                    <a:pt x="1888" y="228"/>
                  </a:cubicBezTo>
                  <a:cubicBezTo>
                    <a:pt x="1480" y="44"/>
                    <a:pt x="1014" y="0"/>
                    <a:pt x="647" y="0"/>
                  </a:cubicBezTo>
                  <a:close/>
                </a:path>
              </a:pathLst>
            </a:custGeom>
            <a:solidFill>
              <a:srgbClr val="23C7AC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27" name="Google Shape;627;p28"/>
            <p:cNvSpPr/>
            <p:nvPr/>
          </p:nvSpPr>
          <p:spPr>
            <a:xfrm>
              <a:off x="2195621" y="3644289"/>
              <a:ext cx="71624" cy="135503"/>
            </a:xfrm>
            <a:custGeom>
              <a:avLst/>
              <a:gdLst/>
              <a:ahLst/>
              <a:cxnLst/>
              <a:rect l="l" t="t" r="r" b="b"/>
              <a:pathLst>
                <a:path w="1415" h="2677" extrusionOk="0">
                  <a:moveTo>
                    <a:pt x="1415" y="1"/>
                  </a:moveTo>
                  <a:lnTo>
                    <a:pt x="1" y="252"/>
                  </a:lnTo>
                  <a:lnTo>
                    <a:pt x="1" y="2676"/>
                  </a:lnTo>
                  <a:lnTo>
                    <a:pt x="1415" y="2425"/>
                  </a:lnTo>
                  <a:lnTo>
                    <a:pt x="1415" y="1"/>
                  </a:lnTo>
                  <a:close/>
                </a:path>
              </a:pathLst>
            </a:custGeom>
            <a:solidFill>
              <a:srgbClr val="B16668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28" name="Google Shape;628;p28"/>
            <p:cNvSpPr/>
            <p:nvPr/>
          </p:nvSpPr>
          <p:spPr>
            <a:xfrm>
              <a:off x="2488697" y="3494410"/>
              <a:ext cx="75268" cy="140818"/>
            </a:xfrm>
            <a:custGeom>
              <a:avLst/>
              <a:gdLst/>
              <a:ahLst/>
              <a:cxnLst/>
              <a:rect l="l" t="t" r="r" b="b"/>
              <a:pathLst>
                <a:path w="1487" h="2782" extrusionOk="0">
                  <a:moveTo>
                    <a:pt x="1487" y="1"/>
                  </a:moveTo>
                  <a:lnTo>
                    <a:pt x="1" y="214"/>
                  </a:lnTo>
                  <a:lnTo>
                    <a:pt x="1" y="2781"/>
                  </a:lnTo>
                  <a:lnTo>
                    <a:pt x="1418" y="2577"/>
                  </a:lnTo>
                  <a:lnTo>
                    <a:pt x="1487" y="1"/>
                  </a:lnTo>
                  <a:close/>
                </a:path>
              </a:pathLst>
            </a:custGeom>
            <a:solidFill>
              <a:srgbClr val="B16668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29" name="Google Shape;629;p28"/>
            <p:cNvSpPr/>
            <p:nvPr/>
          </p:nvSpPr>
          <p:spPr>
            <a:xfrm>
              <a:off x="2176740" y="2703660"/>
              <a:ext cx="396335" cy="1019032"/>
            </a:xfrm>
            <a:custGeom>
              <a:avLst/>
              <a:gdLst/>
              <a:ahLst/>
              <a:cxnLst/>
              <a:rect l="l" t="t" r="r" b="b"/>
              <a:pathLst>
                <a:path w="7830" h="20132" extrusionOk="0">
                  <a:moveTo>
                    <a:pt x="7405" y="0"/>
                  </a:moveTo>
                  <a:lnTo>
                    <a:pt x="575" y="1496"/>
                  </a:lnTo>
                  <a:cubicBezTo>
                    <a:pt x="575" y="2850"/>
                    <a:pt x="479" y="10727"/>
                    <a:pt x="479" y="10727"/>
                  </a:cubicBezTo>
                  <a:cubicBezTo>
                    <a:pt x="445" y="11121"/>
                    <a:pt x="71" y="11879"/>
                    <a:pt x="44" y="13286"/>
                  </a:cubicBezTo>
                  <a:cubicBezTo>
                    <a:pt x="0" y="15326"/>
                    <a:pt x="313" y="20056"/>
                    <a:pt x="313" y="20056"/>
                  </a:cubicBezTo>
                  <a:cubicBezTo>
                    <a:pt x="313" y="20056"/>
                    <a:pt x="496" y="20131"/>
                    <a:pt x="797" y="20131"/>
                  </a:cubicBezTo>
                  <a:cubicBezTo>
                    <a:pt x="1078" y="20131"/>
                    <a:pt x="1460" y="20065"/>
                    <a:pt x="1890" y="19811"/>
                  </a:cubicBezTo>
                  <a:cubicBezTo>
                    <a:pt x="1890" y="19811"/>
                    <a:pt x="3002" y="12845"/>
                    <a:pt x="3257" y="10788"/>
                  </a:cubicBezTo>
                  <a:cubicBezTo>
                    <a:pt x="3478" y="8993"/>
                    <a:pt x="4348" y="4747"/>
                    <a:pt x="4348" y="4747"/>
                  </a:cubicBezTo>
                  <a:lnTo>
                    <a:pt x="5324" y="9914"/>
                  </a:lnTo>
                  <a:cubicBezTo>
                    <a:pt x="5324" y="9914"/>
                    <a:pt x="5062" y="11009"/>
                    <a:pt x="5147" y="12196"/>
                  </a:cubicBezTo>
                  <a:cubicBezTo>
                    <a:pt x="5215" y="13113"/>
                    <a:pt x="6075" y="17625"/>
                    <a:pt x="6075" y="17625"/>
                  </a:cubicBezTo>
                  <a:cubicBezTo>
                    <a:pt x="6075" y="17625"/>
                    <a:pt x="6294" y="17734"/>
                    <a:pt x="6663" y="17734"/>
                  </a:cubicBezTo>
                  <a:cubicBezTo>
                    <a:pt x="6938" y="17734"/>
                    <a:pt x="7297" y="17673"/>
                    <a:pt x="7711" y="17462"/>
                  </a:cubicBezTo>
                  <a:cubicBezTo>
                    <a:pt x="7711" y="17462"/>
                    <a:pt x="7796" y="10132"/>
                    <a:pt x="7809" y="9275"/>
                  </a:cubicBezTo>
                  <a:cubicBezTo>
                    <a:pt x="7829" y="8296"/>
                    <a:pt x="7405" y="0"/>
                    <a:pt x="74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30" name="Google Shape;630;p28"/>
            <p:cNvSpPr/>
            <p:nvPr/>
          </p:nvSpPr>
          <p:spPr>
            <a:xfrm>
              <a:off x="2175677" y="3721329"/>
              <a:ext cx="186070" cy="205861"/>
            </a:xfrm>
            <a:custGeom>
              <a:avLst/>
              <a:gdLst/>
              <a:ahLst/>
              <a:cxnLst/>
              <a:rect l="l" t="t" r="r" b="b"/>
              <a:pathLst>
                <a:path w="3676" h="4067" extrusionOk="0">
                  <a:moveTo>
                    <a:pt x="1828" y="0"/>
                  </a:moveTo>
                  <a:cubicBezTo>
                    <a:pt x="1822" y="0"/>
                    <a:pt x="1816" y="1"/>
                    <a:pt x="1809" y="2"/>
                  </a:cubicBezTo>
                  <a:lnTo>
                    <a:pt x="1809" y="206"/>
                  </a:lnTo>
                  <a:cubicBezTo>
                    <a:pt x="1812" y="362"/>
                    <a:pt x="1310" y="492"/>
                    <a:pt x="1102" y="522"/>
                  </a:cubicBezTo>
                  <a:cubicBezTo>
                    <a:pt x="1032" y="531"/>
                    <a:pt x="963" y="536"/>
                    <a:pt x="897" y="536"/>
                  </a:cubicBezTo>
                  <a:cubicBezTo>
                    <a:pt x="666" y="536"/>
                    <a:pt x="474" y="480"/>
                    <a:pt x="395" y="406"/>
                  </a:cubicBezTo>
                  <a:lnTo>
                    <a:pt x="395" y="253"/>
                  </a:lnTo>
                  <a:cubicBezTo>
                    <a:pt x="393" y="253"/>
                    <a:pt x="392" y="253"/>
                    <a:pt x="390" y="253"/>
                  </a:cubicBezTo>
                  <a:cubicBezTo>
                    <a:pt x="307" y="253"/>
                    <a:pt x="237" y="537"/>
                    <a:pt x="174" y="793"/>
                  </a:cubicBezTo>
                  <a:cubicBezTo>
                    <a:pt x="95" y="1096"/>
                    <a:pt x="1" y="1440"/>
                    <a:pt x="119" y="1711"/>
                  </a:cubicBezTo>
                  <a:cubicBezTo>
                    <a:pt x="188" y="1862"/>
                    <a:pt x="293" y="1984"/>
                    <a:pt x="392" y="2110"/>
                  </a:cubicBezTo>
                  <a:cubicBezTo>
                    <a:pt x="561" y="2331"/>
                    <a:pt x="715" y="2576"/>
                    <a:pt x="748" y="2871"/>
                  </a:cubicBezTo>
                  <a:cubicBezTo>
                    <a:pt x="762" y="3001"/>
                    <a:pt x="756" y="3133"/>
                    <a:pt x="776" y="3262"/>
                  </a:cubicBezTo>
                  <a:cubicBezTo>
                    <a:pt x="847" y="3701"/>
                    <a:pt x="1167" y="4000"/>
                    <a:pt x="1608" y="4051"/>
                  </a:cubicBezTo>
                  <a:cubicBezTo>
                    <a:pt x="1694" y="4061"/>
                    <a:pt x="1786" y="4066"/>
                    <a:pt x="1881" y="4066"/>
                  </a:cubicBezTo>
                  <a:cubicBezTo>
                    <a:pt x="2420" y="4066"/>
                    <a:pt x="3075" y="3898"/>
                    <a:pt x="3530" y="3514"/>
                  </a:cubicBezTo>
                  <a:cubicBezTo>
                    <a:pt x="3676" y="3391"/>
                    <a:pt x="3645" y="2973"/>
                    <a:pt x="3560" y="2833"/>
                  </a:cubicBezTo>
                  <a:cubicBezTo>
                    <a:pt x="3475" y="2698"/>
                    <a:pt x="3227" y="2524"/>
                    <a:pt x="3118" y="2405"/>
                  </a:cubicBezTo>
                  <a:cubicBezTo>
                    <a:pt x="2662" y="1909"/>
                    <a:pt x="2493" y="1756"/>
                    <a:pt x="2292" y="1297"/>
                  </a:cubicBezTo>
                  <a:cubicBezTo>
                    <a:pt x="2170" y="1018"/>
                    <a:pt x="2112" y="869"/>
                    <a:pt x="2047" y="617"/>
                  </a:cubicBezTo>
                  <a:cubicBezTo>
                    <a:pt x="2003" y="454"/>
                    <a:pt x="1983" y="359"/>
                    <a:pt x="1962" y="233"/>
                  </a:cubicBezTo>
                  <a:cubicBezTo>
                    <a:pt x="1937" y="71"/>
                    <a:pt x="1895" y="0"/>
                    <a:pt x="18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31" name="Google Shape;631;p28"/>
            <p:cNvSpPr/>
            <p:nvPr/>
          </p:nvSpPr>
          <p:spPr>
            <a:xfrm>
              <a:off x="2461870" y="3602630"/>
              <a:ext cx="273841" cy="120875"/>
            </a:xfrm>
            <a:custGeom>
              <a:avLst/>
              <a:gdLst/>
              <a:ahLst/>
              <a:cxnLst/>
              <a:rect l="l" t="t" r="r" b="b"/>
              <a:pathLst>
                <a:path w="5410" h="2388" extrusionOk="0">
                  <a:moveTo>
                    <a:pt x="1973" y="0"/>
                  </a:moveTo>
                  <a:cubicBezTo>
                    <a:pt x="1970" y="0"/>
                    <a:pt x="1966" y="1"/>
                    <a:pt x="1962" y="1"/>
                  </a:cubicBezTo>
                  <a:lnTo>
                    <a:pt x="1956" y="221"/>
                  </a:lnTo>
                  <a:cubicBezTo>
                    <a:pt x="1744" y="366"/>
                    <a:pt x="1369" y="445"/>
                    <a:pt x="1054" y="445"/>
                  </a:cubicBezTo>
                  <a:cubicBezTo>
                    <a:pt x="812" y="445"/>
                    <a:pt x="605" y="399"/>
                    <a:pt x="531" y="300"/>
                  </a:cubicBezTo>
                  <a:lnTo>
                    <a:pt x="531" y="160"/>
                  </a:lnTo>
                  <a:cubicBezTo>
                    <a:pt x="531" y="160"/>
                    <a:pt x="530" y="160"/>
                    <a:pt x="530" y="160"/>
                  </a:cubicBezTo>
                  <a:cubicBezTo>
                    <a:pt x="397" y="160"/>
                    <a:pt x="289" y="801"/>
                    <a:pt x="197" y="1214"/>
                  </a:cubicBezTo>
                  <a:cubicBezTo>
                    <a:pt x="116" y="1596"/>
                    <a:pt x="1" y="2041"/>
                    <a:pt x="289" y="2190"/>
                  </a:cubicBezTo>
                  <a:cubicBezTo>
                    <a:pt x="386" y="2240"/>
                    <a:pt x="532" y="2259"/>
                    <a:pt x="699" y="2259"/>
                  </a:cubicBezTo>
                  <a:cubicBezTo>
                    <a:pt x="1031" y="2259"/>
                    <a:pt x="1443" y="2183"/>
                    <a:pt x="1703" y="2123"/>
                  </a:cubicBezTo>
                  <a:cubicBezTo>
                    <a:pt x="1752" y="2111"/>
                    <a:pt x="1803" y="2106"/>
                    <a:pt x="1857" y="2106"/>
                  </a:cubicBezTo>
                  <a:cubicBezTo>
                    <a:pt x="2247" y="2106"/>
                    <a:pt x="2775" y="2363"/>
                    <a:pt x="3193" y="2384"/>
                  </a:cubicBezTo>
                  <a:cubicBezTo>
                    <a:pt x="3252" y="2386"/>
                    <a:pt x="3310" y="2388"/>
                    <a:pt x="3368" y="2388"/>
                  </a:cubicBezTo>
                  <a:cubicBezTo>
                    <a:pt x="4163" y="2388"/>
                    <a:pt x="4814" y="2136"/>
                    <a:pt x="5093" y="1898"/>
                  </a:cubicBezTo>
                  <a:cubicBezTo>
                    <a:pt x="5396" y="1643"/>
                    <a:pt x="5409" y="1290"/>
                    <a:pt x="5117" y="1211"/>
                  </a:cubicBezTo>
                  <a:cubicBezTo>
                    <a:pt x="4651" y="1082"/>
                    <a:pt x="3621" y="854"/>
                    <a:pt x="3091" y="684"/>
                  </a:cubicBezTo>
                  <a:cubicBezTo>
                    <a:pt x="2775" y="582"/>
                    <a:pt x="2455" y="409"/>
                    <a:pt x="2257" y="232"/>
                  </a:cubicBezTo>
                  <a:cubicBezTo>
                    <a:pt x="2103" y="93"/>
                    <a:pt x="2043" y="0"/>
                    <a:pt x="19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32" name="Google Shape;632;p28"/>
            <p:cNvSpPr/>
            <p:nvPr/>
          </p:nvSpPr>
          <p:spPr>
            <a:xfrm>
              <a:off x="2391309" y="2839923"/>
              <a:ext cx="99868" cy="345414"/>
            </a:xfrm>
            <a:custGeom>
              <a:avLst/>
              <a:gdLst/>
              <a:ahLst/>
              <a:cxnLst/>
              <a:rect l="l" t="t" r="r" b="b"/>
              <a:pathLst>
                <a:path w="1973" h="6824" extrusionOk="0">
                  <a:moveTo>
                    <a:pt x="1972" y="1"/>
                  </a:moveTo>
                  <a:cubicBezTo>
                    <a:pt x="1133" y="963"/>
                    <a:pt x="0" y="1479"/>
                    <a:pt x="0" y="1479"/>
                  </a:cubicBezTo>
                  <a:lnTo>
                    <a:pt x="1010" y="6824"/>
                  </a:lnTo>
                  <a:lnTo>
                    <a:pt x="463" y="1643"/>
                  </a:lnTo>
                  <a:cubicBezTo>
                    <a:pt x="1591" y="783"/>
                    <a:pt x="1972" y="1"/>
                    <a:pt x="19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33" name="Google Shape;633;p28"/>
            <p:cNvSpPr/>
            <p:nvPr/>
          </p:nvSpPr>
          <p:spPr>
            <a:xfrm>
              <a:off x="2223359" y="2209885"/>
              <a:ext cx="334582" cy="584683"/>
            </a:xfrm>
            <a:custGeom>
              <a:avLst/>
              <a:gdLst/>
              <a:ahLst/>
              <a:cxnLst/>
              <a:rect l="l" t="t" r="r" b="b"/>
              <a:pathLst>
                <a:path w="6610" h="11551" extrusionOk="0">
                  <a:moveTo>
                    <a:pt x="4514" y="1"/>
                  </a:moveTo>
                  <a:cubicBezTo>
                    <a:pt x="4406" y="1"/>
                    <a:pt x="4293" y="8"/>
                    <a:pt x="4175" y="22"/>
                  </a:cubicBezTo>
                  <a:lnTo>
                    <a:pt x="2108" y="447"/>
                  </a:lnTo>
                  <a:cubicBezTo>
                    <a:pt x="1625" y="647"/>
                    <a:pt x="653" y="977"/>
                    <a:pt x="435" y="1977"/>
                  </a:cubicBezTo>
                  <a:cubicBezTo>
                    <a:pt x="173" y="3176"/>
                    <a:pt x="89" y="5699"/>
                    <a:pt x="89" y="5699"/>
                  </a:cubicBezTo>
                  <a:lnTo>
                    <a:pt x="0" y="11299"/>
                  </a:lnTo>
                  <a:cubicBezTo>
                    <a:pt x="291" y="11460"/>
                    <a:pt x="811" y="11551"/>
                    <a:pt x="1453" y="11551"/>
                  </a:cubicBezTo>
                  <a:cubicBezTo>
                    <a:pt x="2970" y="11551"/>
                    <a:pt x="5167" y="11041"/>
                    <a:pt x="6610" y="9735"/>
                  </a:cubicBezTo>
                  <a:cubicBezTo>
                    <a:pt x="6610" y="9735"/>
                    <a:pt x="6357" y="3071"/>
                    <a:pt x="6357" y="2027"/>
                  </a:cubicBezTo>
                  <a:cubicBezTo>
                    <a:pt x="6357" y="1061"/>
                    <a:pt x="5859" y="1"/>
                    <a:pt x="451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34" name="Google Shape;634;p28"/>
            <p:cNvSpPr/>
            <p:nvPr/>
          </p:nvSpPr>
          <p:spPr>
            <a:xfrm>
              <a:off x="2433625" y="2196471"/>
              <a:ext cx="132213" cy="590858"/>
            </a:xfrm>
            <a:custGeom>
              <a:avLst/>
              <a:gdLst/>
              <a:ahLst/>
              <a:cxnLst/>
              <a:rect l="l" t="t" r="r" b="b"/>
              <a:pathLst>
                <a:path w="2612" h="11673" extrusionOk="0">
                  <a:moveTo>
                    <a:pt x="823" y="1"/>
                  </a:moveTo>
                  <a:cubicBezTo>
                    <a:pt x="587" y="1"/>
                    <a:pt x="315" y="16"/>
                    <a:pt x="0" y="45"/>
                  </a:cubicBezTo>
                  <a:lnTo>
                    <a:pt x="0" y="181"/>
                  </a:lnTo>
                  <a:cubicBezTo>
                    <a:pt x="0" y="181"/>
                    <a:pt x="718" y="626"/>
                    <a:pt x="915" y="1436"/>
                  </a:cubicBezTo>
                  <a:cubicBezTo>
                    <a:pt x="1109" y="2248"/>
                    <a:pt x="1139" y="11673"/>
                    <a:pt x="1139" y="11673"/>
                  </a:cubicBezTo>
                  <a:cubicBezTo>
                    <a:pt x="1139" y="11673"/>
                    <a:pt x="2142" y="11312"/>
                    <a:pt x="2611" y="10860"/>
                  </a:cubicBezTo>
                  <a:cubicBezTo>
                    <a:pt x="2611" y="10860"/>
                    <a:pt x="2550" y="3425"/>
                    <a:pt x="2456" y="2211"/>
                  </a:cubicBezTo>
                  <a:cubicBezTo>
                    <a:pt x="2329" y="621"/>
                    <a:pt x="2324" y="1"/>
                    <a:pt x="82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35" name="Google Shape;635;p28"/>
            <p:cNvSpPr/>
            <p:nvPr/>
          </p:nvSpPr>
          <p:spPr>
            <a:xfrm>
              <a:off x="2191166" y="2220767"/>
              <a:ext cx="191233" cy="603917"/>
            </a:xfrm>
            <a:custGeom>
              <a:avLst/>
              <a:gdLst/>
              <a:ahLst/>
              <a:cxnLst/>
              <a:rect l="l" t="t" r="r" b="b"/>
              <a:pathLst>
                <a:path w="3778" h="11931" extrusionOk="0">
                  <a:moveTo>
                    <a:pt x="2322" y="0"/>
                  </a:moveTo>
                  <a:cubicBezTo>
                    <a:pt x="2322" y="0"/>
                    <a:pt x="2322" y="0"/>
                    <a:pt x="2322" y="0"/>
                  </a:cubicBezTo>
                  <a:cubicBezTo>
                    <a:pt x="2322" y="0"/>
                    <a:pt x="1442" y="340"/>
                    <a:pt x="731" y="748"/>
                  </a:cubicBezTo>
                  <a:cubicBezTo>
                    <a:pt x="343" y="976"/>
                    <a:pt x="58" y="2594"/>
                    <a:pt x="28" y="3815"/>
                  </a:cubicBezTo>
                  <a:cubicBezTo>
                    <a:pt x="1" y="4879"/>
                    <a:pt x="167" y="11696"/>
                    <a:pt x="167" y="11696"/>
                  </a:cubicBezTo>
                  <a:cubicBezTo>
                    <a:pt x="577" y="11869"/>
                    <a:pt x="1057" y="11931"/>
                    <a:pt x="1530" y="11931"/>
                  </a:cubicBezTo>
                  <a:cubicBezTo>
                    <a:pt x="2673" y="11931"/>
                    <a:pt x="3778" y="11574"/>
                    <a:pt x="3778" y="11574"/>
                  </a:cubicBezTo>
                  <a:cubicBezTo>
                    <a:pt x="3778" y="11574"/>
                    <a:pt x="3682" y="6671"/>
                    <a:pt x="3668" y="3849"/>
                  </a:cubicBezTo>
                  <a:cubicBezTo>
                    <a:pt x="3655" y="594"/>
                    <a:pt x="2329" y="0"/>
                    <a:pt x="232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36" name="Google Shape;636;p28"/>
            <p:cNvSpPr/>
            <p:nvPr/>
          </p:nvSpPr>
          <p:spPr>
            <a:xfrm>
              <a:off x="2301108" y="2312487"/>
              <a:ext cx="56135" cy="176098"/>
            </a:xfrm>
            <a:custGeom>
              <a:avLst/>
              <a:gdLst/>
              <a:ahLst/>
              <a:cxnLst/>
              <a:rect l="l" t="t" r="r" b="b"/>
              <a:pathLst>
                <a:path w="1109" h="3479" extrusionOk="0">
                  <a:moveTo>
                    <a:pt x="1" y="0"/>
                  </a:moveTo>
                  <a:lnTo>
                    <a:pt x="481" y="721"/>
                  </a:lnTo>
                  <a:lnTo>
                    <a:pt x="140" y="1591"/>
                  </a:lnTo>
                  <a:lnTo>
                    <a:pt x="1109" y="3479"/>
                  </a:lnTo>
                  <a:lnTo>
                    <a:pt x="1109" y="3479"/>
                  </a:lnTo>
                  <a:lnTo>
                    <a:pt x="304" y="1565"/>
                  </a:lnTo>
                  <a:lnTo>
                    <a:pt x="610" y="64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37" name="Google Shape;637;p28"/>
            <p:cNvSpPr/>
            <p:nvPr/>
          </p:nvSpPr>
          <p:spPr>
            <a:xfrm>
              <a:off x="2501959" y="2261717"/>
              <a:ext cx="37406" cy="194877"/>
            </a:xfrm>
            <a:custGeom>
              <a:avLst/>
              <a:gdLst/>
              <a:ahLst/>
              <a:cxnLst/>
              <a:rect l="l" t="t" r="r" b="b"/>
              <a:pathLst>
                <a:path w="739" h="3850" extrusionOk="0">
                  <a:moveTo>
                    <a:pt x="340" y="1"/>
                  </a:moveTo>
                  <a:lnTo>
                    <a:pt x="82" y="898"/>
                  </a:lnTo>
                  <a:lnTo>
                    <a:pt x="572" y="1455"/>
                  </a:lnTo>
                  <a:lnTo>
                    <a:pt x="1" y="3849"/>
                  </a:lnTo>
                  <a:lnTo>
                    <a:pt x="738" y="1402"/>
                  </a:lnTo>
                  <a:lnTo>
                    <a:pt x="208" y="806"/>
                  </a:lnTo>
                  <a:lnTo>
                    <a:pt x="34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38" name="Google Shape;638;p28"/>
            <p:cNvSpPr/>
            <p:nvPr/>
          </p:nvSpPr>
          <p:spPr>
            <a:xfrm>
              <a:off x="2347423" y="1876466"/>
              <a:ext cx="197105" cy="200142"/>
            </a:xfrm>
            <a:custGeom>
              <a:avLst/>
              <a:gdLst/>
              <a:ahLst/>
              <a:cxnLst/>
              <a:rect l="l" t="t" r="r" b="b"/>
              <a:pathLst>
                <a:path w="3894" h="3954" extrusionOk="0">
                  <a:moveTo>
                    <a:pt x="2285" y="0"/>
                  </a:moveTo>
                  <a:cubicBezTo>
                    <a:pt x="2175" y="0"/>
                    <a:pt x="2063" y="10"/>
                    <a:pt x="1948" y="30"/>
                  </a:cubicBezTo>
                  <a:cubicBezTo>
                    <a:pt x="871" y="221"/>
                    <a:pt x="1" y="1247"/>
                    <a:pt x="1" y="2322"/>
                  </a:cubicBezTo>
                  <a:cubicBezTo>
                    <a:pt x="1" y="3279"/>
                    <a:pt x="693" y="3953"/>
                    <a:pt x="1606" y="3953"/>
                  </a:cubicBezTo>
                  <a:cubicBezTo>
                    <a:pt x="1717" y="3953"/>
                    <a:pt x="1832" y="3943"/>
                    <a:pt x="1948" y="3923"/>
                  </a:cubicBezTo>
                  <a:cubicBezTo>
                    <a:pt x="3023" y="3733"/>
                    <a:pt x="3893" y="2709"/>
                    <a:pt x="3893" y="1635"/>
                  </a:cubicBezTo>
                  <a:cubicBezTo>
                    <a:pt x="3893" y="675"/>
                    <a:pt x="3199" y="0"/>
                    <a:pt x="228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39" name="Google Shape;639;p28"/>
            <p:cNvSpPr/>
            <p:nvPr/>
          </p:nvSpPr>
          <p:spPr>
            <a:xfrm>
              <a:off x="2275647" y="2076558"/>
              <a:ext cx="42063" cy="95718"/>
            </a:xfrm>
            <a:custGeom>
              <a:avLst/>
              <a:gdLst/>
              <a:ahLst/>
              <a:cxnLst/>
              <a:rect l="l" t="t" r="r" b="b"/>
              <a:pathLst>
                <a:path w="831" h="1891" extrusionOk="0">
                  <a:moveTo>
                    <a:pt x="0" y="1"/>
                  </a:moveTo>
                  <a:cubicBezTo>
                    <a:pt x="0" y="1"/>
                    <a:pt x="317" y="1424"/>
                    <a:pt x="443" y="1646"/>
                  </a:cubicBezTo>
                  <a:cubicBezTo>
                    <a:pt x="568" y="1867"/>
                    <a:pt x="830" y="1890"/>
                    <a:pt x="830" y="1890"/>
                  </a:cubicBezTo>
                  <a:lnTo>
                    <a:pt x="810" y="85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40" name="Google Shape;640;p28"/>
            <p:cNvSpPr/>
            <p:nvPr/>
          </p:nvSpPr>
          <p:spPr>
            <a:xfrm>
              <a:off x="2252110" y="1965553"/>
              <a:ext cx="53756" cy="111055"/>
            </a:xfrm>
            <a:custGeom>
              <a:avLst/>
              <a:gdLst/>
              <a:ahLst/>
              <a:cxnLst/>
              <a:rect l="l" t="t" r="r" b="b"/>
              <a:pathLst>
                <a:path w="1062" h="2194" extrusionOk="0">
                  <a:moveTo>
                    <a:pt x="864" y="0"/>
                  </a:moveTo>
                  <a:cubicBezTo>
                    <a:pt x="864" y="0"/>
                    <a:pt x="523" y="4"/>
                    <a:pt x="258" y="320"/>
                  </a:cubicBezTo>
                  <a:cubicBezTo>
                    <a:pt x="0" y="633"/>
                    <a:pt x="143" y="1439"/>
                    <a:pt x="465" y="2194"/>
                  </a:cubicBezTo>
                  <a:lnTo>
                    <a:pt x="1061" y="2156"/>
                  </a:lnTo>
                  <a:lnTo>
                    <a:pt x="864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41" name="Google Shape;641;p28"/>
            <p:cNvSpPr/>
            <p:nvPr/>
          </p:nvSpPr>
          <p:spPr>
            <a:xfrm>
              <a:off x="2236621" y="1893828"/>
              <a:ext cx="297023" cy="390767"/>
            </a:xfrm>
            <a:custGeom>
              <a:avLst/>
              <a:gdLst/>
              <a:ahLst/>
              <a:cxnLst/>
              <a:rect l="l" t="t" r="r" b="b"/>
              <a:pathLst>
                <a:path w="5868" h="7720" extrusionOk="0">
                  <a:moveTo>
                    <a:pt x="4237" y="1"/>
                  </a:moveTo>
                  <a:cubicBezTo>
                    <a:pt x="3561" y="1"/>
                    <a:pt x="2787" y="310"/>
                    <a:pt x="2240" y="751"/>
                  </a:cubicBezTo>
                  <a:cubicBezTo>
                    <a:pt x="1115" y="1659"/>
                    <a:pt x="1543" y="3542"/>
                    <a:pt x="1543" y="3542"/>
                  </a:cubicBezTo>
                  <a:cubicBezTo>
                    <a:pt x="1522" y="3559"/>
                    <a:pt x="1499" y="3566"/>
                    <a:pt x="1475" y="3566"/>
                  </a:cubicBezTo>
                  <a:cubicBezTo>
                    <a:pt x="1364" y="3566"/>
                    <a:pt x="1228" y="3414"/>
                    <a:pt x="1108" y="3308"/>
                  </a:cubicBezTo>
                  <a:cubicBezTo>
                    <a:pt x="1045" y="3253"/>
                    <a:pt x="919" y="3199"/>
                    <a:pt x="777" y="3199"/>
                  </a:cubicBezTo>
                  <a:cubicBezTo>
                    <a:pt x="592" y="3199"/>
                    <a:pt x="380" y="3292"/>
                    <a:pt x="245" y="3600"/>
                  </a:cubicBezTo>
                  <a:cubicBezTo>
                    <a:pt x="0" y="4157"/>
                    <a:pt x="456" y="4756"/>
                    <a:pt x="833" y="4807"/>
                  </a:cubicBezTo>
                  <a:cubicBezTo>
                    <a:pt x="895" y="4816"/>
                    <a:pt x="952" y="4820"/>
                    <a:pt x="1004" y="4820"/>
                  </a:cubicBezTo>
                  <a:cubicBezTo>
                    <a:pt x="1500" y="4820"/>
                    <a:pt x="1581" y="4463"/>
                    <a:pt x="1581" y="4463"/>
                  </a:cubicBezTo>
                  <a:lnTo>
                    <a:pt x="1628" y="6874"/>
                  </a:lnTo>
                  <a:cubicBezTo>
                    <a:pt x="2009" y="7296"/>
                    <a:pt x="2795" y="7719"/>
                    <a:pt x="3356" y="7719"/>
                  </a:cubicBezTo>
                  <a:cubicBezTo>
                    <a:pt x="3456" y="7719"/>
                    <a:pt x="3549" y="7706"/>
                    <a:pt x="3631" y="7677"/>
                  </a:cubicBezTo>
                  <a:cubicBezTo>
                    <a:pt x="4066" y="7523"/>
                    <a:pt x="4162" y="6772"/>
                    <a:pt x="3746" y="6364"/>
                  </a:cubicBezTo>
                  <a:lnTo>
                    <a:pt x="3743" y="5654"/>
                  </a:lnTo>
                  <a:cubicBezTo>
                    <a:pt x="3743" y="5654"/>
                    <a:pt x="4335" y="5637"/>
                    <a:pt x="4620" y="5541"/>
                  </a:cubicBezTo>
                  <a:cubicBezTo>
                    <a:pt x="5100" y="5385"/>
                    <a:pt x="5399" y="4953"/>
                    <a:pt x="5545" y="4409"/>
                  </a:cubicBezTo>
                  <a:cubicBezTo>
                    <a:pt x="5780" y="3539"/>
                    <a:pt x="5868" y="2849"/>
                    <a:pt x="5671" y="1251"/>
                  </a:cubicBezTo>
                  <a:cubicBezTo>
                    <a:pt x="5559" y="347"/>
                    <a:pt x="4953" y="1"/>
                    <a:pt x="4237" y="1"/>
                  </a:cubicBezTo>
                  <a:close/>
                </a:path>
              </a:pathLst>
            </a:custGeom>
            <a:solidFill>
              <a:srgbClr val="B16668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42" name="Google Shape;642;p28"/>
            <p:cNvSpPr/>
            <p:nvPr/>
          </p:nvSpPr>
          <p:spPr>
            <a:xfrm>
              <a:off x="2282380" y="1849385"/>
              <a:ext cx="262148" cy="233954"/>
            </a:xfrm>
            <a:custGeom>
              <a:avLst/>
              <a:gdLst/>
              <a:ahLst/>
              <a:cxnLst/>
              <a:rect l="l" t="t" r="r" b="b"/>
              <a:pathLst>
                <a:path w="5179" h="4622" extrusionOk="0">
                  <a:moveTo>
                    <a:pt x="5059" y="1"/>
                  </a:moveTo>
                  <a:lnTo>
                    <a:pt x="5059" y="1"/>
                  </a:lnTo>
                  <a:cubicBezTo>
                    <a:pt x="4257" y="535"/>
                    <a:pt x="3267" y="425"/>
                    <a:pt x="2356" y="477"/>
                  </a:cubicBezTo>
                  <a:cubicBezTo>
                    <a:pt x="1078" y="552"/>
                    <a:pt x="687" y="1000"/>
                    <a:pt x="405" y="1357"/>
                  </a:cubicBezTo>
                  <a:cubicBezTo>
                    <a:pt x="10" y="1864"/>
                    <a:pt x="266" y="2295"/>
                    <a:pt x="266" y="2295"/>
                  </a:cubicBezTo>
                  <a:cubicBezTo>
                    <a:pt x="266" y="2295"/>
                    <a:pt x="0" y="4036"/>
                    <a:pt x="204" y="4186"/>
                  </a:cubicBezTo>
                  <a:cubicBezTo>
                    <a:pt x="351" y="4292"/>
                    <a:pt x="572" y="4621"/>
                    <a:pt x="636" y="4621"/>
                  </a:cubicBezTo>
                  <a:cubicBezTo>
                    <a:pt x="637" y="4621"/>
                    <a:pt x="638" y="4621"/>
                    <a:pt x="639" y="4621"/>
                  </a:cubicBezTo>
                  <a:cubicBezTo>
                    <a:pt x="843" y="4583"/>
                    <a:pt x="928" y="3696"/>
                    <a:pt x="1034" y="3166"/>
                  </a:cubicBezTo>
                  <a:cubicBezTo>
                    <a:pt x="1153" y="2557"/>
                    <a:pt x="1201" y="2336"/>
                    <a:pt x="1422" y="2326"/>
                  </a:cubicBezTo>
                  <a:cubicBezTo>
                    <a:pt x="1581" y="2319"/>
                    <a:pt x="2771" y="2220"/>
                    <a:pt x="3533" y="1996"/>
                  </a:cubicBezTo>
                  <a:cubicBezTo>
                    <a:pt x="4294" y="1768"/>
                    <a:pt x="4584" y="1531"/>
                    <a:pt x="4584" y="1531"/>
                  </a:cubicBezTo>
                  <a:cubicBezTo>
                    <a:pt x="5080" y="1048"/>
                    <a:pt x="5178" y="477"/>
                    <a:pt x="505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43" name="Google Shape;643;p28"/>
            <p:cNvSpPr/>
            <p:nvPr/>
          </p:nvSpPr>
          <p:spPr>
            <a:xfrm>
              <a:off x="2259348" y="1944041"/>
              <a:ext cx="41658" cy="28295"/>
            </a:xfrm>
            <a:custGeom>
              <a:avLst/>
              <a:gdLst/>
              <a:ahLst/>
              <a:cxnLst/>
              <a:rect l="l" t="t" r="r" b="b"/>
              <a:pathLst>
                <a:path w="823" h="559" extrusionOk="0">
                  <a:moveTo>
                    <a:pt x="428" y="1"/>
                  </a:moveTo>
                  <a:cubicBezTo>
                    <a:pt x="259" y="1"/>
                    <a:pt x="83" y="118"/>
                    <a:pt x="0" y="300"/>
                  </a:cubicBezTo>
                  <a:lnTo>
                    <a:pt x="721" y="558"/>
                  </a:lnTo>
                  <a:cubicBezTo>
                    <a:pt x="823" y="334"/>
                    <a:pt x="744" y="92"/>
                    <a:pt x="544" y="21"/>
                  </a:cubicBezTo>
                  <a:cubicBezTo>
                    <a:pt x="506" y="7"/>
                    <a:pt x="467" y="1"/>
                    <a:pt x="42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44" name="Google Shape;644;p28"/>
            <p:cNvSpPr/>
            <p:nvPr/>
          </p:nvSpPr>
          <p:spPr>
            <a:xfrm>
              <a:off x="2327126" y="2150561"/>
              <a:ext cx="99008" cy="43784"/>
            </a:xfrm>
            <a:custGeom>
              <a:avLst/>
              <a:gdLst/>
              <a:ahLst/>
              <a:cxnLst/>
              <a:rect l="l" t="t" r="r" b="b"/>
              <a:pathLst>
                <a:path w="1956" h="865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69" y="306"/>
                    <a:pt x="293" y="551"/>
                  </a:cubicBezTo>
                  <a:cubicBezTo>
                    <a:pt x="565" y="853"/>
                    <a:pt x="1955" y="864"/>
                    <a:pt x="1955" y="864"/>
                  </a:cubicBezTo>
                  <a:lnTo>
                    <a:pt x="1955" y="582"/>
                  </a:lnTo>
                  <a:cubicBezTo>
                    <a:pt x="1955" y="582"/>
                    <a:pt x="888" y="554"/>
                    <a:pt x="513" y="422"/>
                  </a:cubicBezTo>
                  <a:cubicBezTo>
                    <a:pt x="265" y="334"/>
                    <a:pt x="58" y="136"/>
                    <a:pt x="0" y="0"/>
                  </a:cubicBezTo>
                  <a:close/>
                </a:path>
              </a:pathLst>
            </a:custGeom>
            <a:solidFill>
              <a:srgbClr val="9A4A4D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45" name="Google Shape;645;p28"/>
            <p:cNvSpPr/>
            <p:nvPr/>
          </p:nvSpPr>
          <p:spPr>
            <a:xfrm>
              <a:off x="2391511" y="2032672"/>
              <a:ext cx="21715" cy="22930"/>
            </a:xfrm>
            <a:custGeom>
              <a:avLst/>
              <a:gdLst/>
              <a:ahLst/>
              <a:cxnLst/>
              <a:rect l="l" t="t" r="r" b="b"/>
              <a:pathLst>
                <a:path w="429" h="453" extrusionOk="0">
                  <a:moveTo>
                    <a:pt x="249" y="1"/>
                  </a:moveTo>
                  <a:cubicBezTo>
                    <a:pt x="238" y="1"/>
                    <a:pt x="226" y="1"/>
                    <a:pt x="214" y="4"/>
                  </a:cubicBezTo>
                  <a:cubicBezTo>
                    <a:pt x="95" y="24"/>
                    <a:pt x="0" y="143"/>
                    <a:pt x="0" y="265"/>
                  </a:cubicBezTo>
                  <a:cubicBezTo>
                    <a:pt x="0" y="375"/>
                    <a:pt x="76" y="452"/>
                    <a:pt x="178" y="452"/>
                  </a:cubicBezTo>
                  <a:cubicBezTo>
                    <a:pt x="190" y="452"/>
                    <a:pt x="202" y="451"/>
                    <a:pt x="214" y="449"/>
                  </a:cubicBezTo>
                  <a:cubicBezTo>
                    <a:pt x="333" y="429"/>
                    <a:pt x="429" y="313"/>
                    <a:pt x="429" y="190"/>
                  </a:cubicBezTo>
                  <a:cubicBezTo>
                    <a:pt x="429" y="80"/>
                    <a:pt x="351" y="1"/>
                    <a:pt x="24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46" name="Google Shape;646;p28"/>
            <p:cNvSpPr/>
            <p:nvPr/>
          </p:nvSpPr>
          <p:spPr>
            <a:xfrm>
              <a:off x="2375162" y="1997999"/>
              <a:ext cx="26524" cy="22322"/>
            </a:xfrm>
            <a:custGeom>
              <a:avLst/>
              <a:gdLst/>
              <a:ahLst/>
              <a:cxnLst/>
              <a:rect l="l" t="t" r="r" b="b"/>
              <a:pathLst>
                <a:path w="524" h="441" extrusionOk="0">
                  <a:moveTo>
                    <a:pt x="336" y="0"/>
                  </a:moveTo>
                  <a:cubicBezTo>
                    <a:pt x="282" y="0"/>
                    <a:pt x="225" y="19"/>
                    <a:pt x="173" y="56"/>
                  </a:cubicBezTo>
                  <a:cubicBezTo>
                    <a:pt x="47" y="148"/>
                    <a:pt x="0" y="321"/>
                    <a:pt x="64" y="440"/>
                  </a:cubicBezTo>
                  <a:lnTo>
                    <a:pt x="523" y="108"/>
                  </a:lnTo>
                  <a:cubicBezTo>
                    <a:pt x="483" y="37"/>
                    <a:pt x="413" y="0"/>
                    <a:pt x="33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47" name="Google Shape;647;p28"/>
            <p:cNvSpPr/>
            <p:nvPr/>
          </p:nvSpPr>
          <p:spPr>
            <a:xfrm>
              <a:off x="2418845" y="2115584"/>
              <a:ext cx="27232" cy="16501"/>
            </a:xfrm>
            <a:custGeom>
              <a:avLst/>
              <a:gdLst/>
              <a:ahLst/>
              <a:cxnLst/>
              <a:rect l="l" t="t" r="r" b="b"/>
              <a:pathLst>
                <a:path w="538" h="326" extrusionOk="0">
                  <a:moveTo>
                    <a:pt x="48" y="1"/>
                  </a:moveTo>
                  <a:lnTo>
                    <a:pt x="48" y="1"/>
                  </a:lnTo>
                  <a:cubicBezTo>
                    <a:pt x="0" y="151"/>
                    <a:pt x="68" y="294"/>
                    <a:pt x="204" y="321"/>
                  </a:cubicBezTo>
                  <a:cubicBezTo>
                    <a:pt x="219" y="324"/>
                    <a:pt x="235" y="325"/>
                    <a:pt x="250" y="325"/>
                  </a:cubicBezTo>
                  <a:cubicBezTo>
                    <a:pt x="372" y="325"/>
                    <a:pt x="492" y="233"/>
                    <a:pt x="537" y="99"/>
                  </a:cubicBezTo>
                  <a:lnTo>
                    <a:pt x="48" y="1"/>
                  </a:lnTo>
                  <a:close/>
                </a:path>
              </a:pathLst>
            </a:custGeom>
            <a:solidFill>
              <a:srgbClr val="9A4A4D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48" name="Google Shape;648;p28"/>
            <p:cNvSpPr/>
            <p:nvPr/>
          </p:nvSpPr>
          <p:spPr>
            <a:xfrm>
              <a:off x="2488545" y="1973247"/>
              <a:ext cx="25511" cy="20247"/>
            </a:xfrm>
            <a:custGeom>
              <a:avLst/>
              <a:gdLst/>
              <a:ahLst/>
              <a:cxnLst/>
              <a:rect l="l" t="t" r="r" b="b"/>
              <a:pathLst>
                <a:path w="504" h="400" extrusionOk="0">
                  <a:moveTo>
                    <a:pt x="251" y="1"/>
                  </a:moveTo>
                  <a:cubicBezTo>
                    <a:pt x="158" y="1"/>
                    <a:pt x="60" y="56"/>
                    <a:pt x="1" y="151"/>
                  </a:cubicBezTo>
                  <a:lnTo>
                    <a:pt x="418" y="399"/>
                  </a:lnTo>
                  <a:cubicBezTo>
                    <a:pt x="503" y="263"/>
                    <a:pt x="480" y="100"/>
                    <a:pt x="364" y="32"/>
                  </a:cubicBezTo>
                  <a:cubicBezTo>
                    <a:pt x="329" y="11"/>
                    <a:pt x="290" y="1"/>
                    <a:pt x="25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49" name="Google Shape;649;p28"/>
            <p:cNvSpPr/>
            <p:nvPr/>
          </p:nvSpPr>
          <p:spPr>
            <a:xfrm>
              <a:off x="2481510" y="2013741"/>
              <a:ext cx="21715" cy="22930"/>
            </a:xfrm>
            <a:custGeom>
              <a:avLst/>
              <a:gdLst/>
              <a:ahLst/>
              <a:cxnLst/>
              <a:rect l="l" t="t" r="r" b="b"/>
              <a:pathLst>
                <a:path w="429" h="453" extrusionOk="0">
                  <a:moveTo>
                    <a:pt x="249" y="1"/>
                  </a:moveTo>
                  <a:cubicBezTo>
                    <a:pt x="237" y="1"/>
                    <a:pt x="226" y="2"/>
                    <a:pt x="214" y="4"/>
                  </a:cubicBezTo>
                  <a:cubicBezTo>
                    <a:pt x="99" y="24"/>
                    <a:pt x="0" y="140"/>
                    <a:pt x="0" y="266"/>
                  </a:cubicBezTo>
                  <a:cubicBezTo>
                    <a:pt x="0" y="376"/>
                    <a:pt x="80" y="452"/>
                    <a:pt x="179" y="452"/>
                  </a:cubicBezTo>
                  <a:cubicBezTo>
                    <a:pt x="190" y="452"/>
                    <a:pt x="202" y="451"/>
                    <a:pt x="214" y="449"/>
                  </a:cubicBezTo>
                  <a:cubicBezTo>
                    <a:pt x="333" y="429"/>
                    <a:pt x="428" y="313"/>
                    <a:pt x="428" y="191"/>
                  </a:cubicBezTo>
                  <a:cubicBezTo>
                    <a:pt x="428" y="81"/>
                    <a:pt x="351" y="1"/>
                    <a:pt x="24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50" name="Google Shape;650;p28"/>
            <p:cNvSpPr/>
            <p:nvPr/>
          </p:nvSpPr>
          <p:spPr>
            <a:xfrm>
              <a:off x="2448051" y="2022852"/>
              <a:ext cx="37609" cy="64436"/>
            </a:xfrm>
            <a:custGeom>
              <a:avLst/>
              <a:gdLst/>
              <a:ahLst/>
              <a:cxnLst/>
              <a:rect l="l" t="t" r="r" b="b"/>
              <a:pathLst>
                <a:path w="743" h="1273" extrusionOk="0">
                  <a:moveTo>
                    <a:pt x="1" y="1"/>
                  </a:moveTo>
                  <a:lnTo>
                    <a:pt x="70" y="1272"/>
                  </a:lnTo>
                  <a:lnTo>
                    <a:pt x="743" y="92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A4A4D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51" name="Google Shape;651;p28"/>
            <p:cNvSpPr/>
            <p:nvPr/>
          </p:nvSpPr>
          <p:spPr>
            <a:xfrm>
              <a:off x="2357192" y="2247240"/>
              <a:ext cx="102652" cy="55325"/>
            </a:xfrm>
            <a:custGeom>
              <a:avLst/>
              <a:gdLst/>
              <a:ahLst/>
              <a:cxnLst/>
              <a:rect l="l" t="t" r="r" b="b"/>
              <a:pathLst>
                <a:path w="2028" h="1093" extrusionOk="0">
                  <a:moveTo>
                    <a:pt x="1297" y="1"/>
                  </a:moveTo>
                  <a:lnTo>
                    <a:pt x="1239" y="593"/>
                  </a:lnTo>
                  <a:lnTo>
                    <a:pt x="545" y="194"/>
                  </a:lnTo>
                  <a:lnTo>
                    <a:pt x="1" y="834"/>
                  </a:lnTo>
                  <a:cubicBezTo>
                    <a:pt x="175" y="986"/>
                    <a:pt x="502" y="1092"/>
                    <a:pt x="835" y="1092"/>
                  </a:cubicBezTo>
                  <a:cubicBezTo>
                    <a:pt x="963" y="1092"/>
                    <a:pt x="1093" y="1076"/>
                    <a:pt x="1215" y="1041"/>
                  </a:cubicBezTo>
                  <a:cubicBezTo>
                    <a:pt x="1653" y="916"/>
                    <a:pt x="1895" y="745"/>
                    <a:pt x="2028" y="409"/>
                  </a:cubicBezTo>
                  <a:lnTo>
                    <a:pt x="1297" y="1"/>
                  </a:lnTo>
                  <a:close/>
                </a:path>
              </a:pathLst>
            </a:custGeom>
            <a:solidFill>
              <a:srgbClr val="27DEBF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52" name="Google Shape;652;p28"/>
            <p:cNvSpPr/>
            <p:nvPr/>
          </p:nvSpPr>
          <p:spPr>
            <a:xfrm>
              <a:off x="2357192" y="2247240"/>
              <a:ext cx="102652" cy="55122"/>
            </a:xfrm>
            <a:custGeom>
              <a:avLst/>
              <a:gdLst/>
              <a:ahLst/>
              <a:cxnLst/>
              <a:rect l="l" t="t" r="r" b="b"/>
              <a:pathLst>
                <a:path w="2028" h="1089" extrusionOk="0">
                  <a:moveTo>
                    <a:pt x="1297" y="1"/>
                  </a:moveTo>
                  <a:lnTo>
                    <a:pt x="1239" y="593"/>
                  </a:lnTo>
                  <a:lnTo>
                    <a:pt x="1684" y="300"/>
                  </a:lnTo>
                  <a:cubicBezTo>
                    <a:pt x="1684" y="300"/>
                    <a:pt x="1769" y="528"/>
                    <a:pt x="1763" y="783"/>
                  </a:cubicBezTo>
                  <a:cubicBezTo>
                    <a:pt x="1882" y="688"/>
                    <a:pt x="1967" y="566"/>
                    <a:pt x="2028" y="409"/>
                  </a:cubicBezTo>
                  <a:lnTo>
                    <a:pt x="1297" y="1"/>
                  </a:lnTo>
                  <a:close/>
                  <a:moveTo>
                    <a:pt x="545" y="194"/>
                  </a:moveTo>
                  <a:lnTo>
                    <a:pt x="12" y="820"/>
                  </a:lnTo>
                  <a:lnTo>
                    <a:pt x="1" y="834"/>
                  </a:lnTo>
                  <a:cubicBezTo>
                    <a:pt x="158" y="970"/>
                    <a:pt x="433" y="1068"/>
                    <a:pt x="729" y="1089"/>
                  </a:cubicBezTo>
                  <a:cubicBezTo>
                    <a:pt x="668" y="956"/>
                    <a:pt x="633" y="803"/>
                    <a:pt x="641" y="630"/>
                  </a:cubicBezTo>
                  <a:lnTo>
                    <a:pt x="1239" y="593"/>
                  </a:lnTo>
                  <a:lnTo>
                    <a:pt x="545" y="194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53" name="Google Shape;653;p28"/>
            <p:cNvSpPr/>
            <p:nvPr/>
          </p:nvSpPr>
          <p:spPr>
            <a:xfrm>
              <a:off x="2388575" y="2262426"/>
              <a:ext cx="59374" cy="62411"/>
            </a:xfrm>
            <a:custGeom>
              <a:avLst/>
              <a:gdLst/>
              <a:ahLst/>
              <a:cxnLst/>
              <a:rect l="l" t="t" r="r" b="b"/>
              <a:pathLst>
                <a:path w="1173" h="1233" extrusionOk="0">
                  <a:moveTo>
                    <a:pt x="1064" y="0"/>
                  </a:moveTo>
                  <a:lnTo>
                    <a:pt x="619" y="293"/>
                  </a:lnTo>
                  <a:lnTo>
                    <a:pt x="21" y="330"/>
                  </a:lnTo>
                  <a:cubicBezTo>
                    <a:pt x="0" y="751"/>
                    <a:pt x="234" y="1054"/>
                    <a:pt x="469" y="1228"/>
                  </a:cubicBezTo>
                  <a:cubicBezTo>
                    <a:pt x="496" y="1231"/>
                    <a:pt x="522" y="1232"/>
                    <a:pt x="547" y="1232"/>
                  </a:cubicBezTo>
                  <a:cubicBezTo>
                    <a:pt x="796" y="1232"/>
                    <a:pt x="942" y="1095"/>
                    <a:pt x="942" y="1095"/>
                  </a:cubicBezTo>
                  <a:cubicBezTo>
                    <a:pt x="942" y="1095"/>
                    <a:pt x="1098" y="884"/>
                    <a:pt x="1135" y="572"/>
                  </a:cubicBezTo>
                  <a:cubicBezTo>
                    <a:pt x="1173" y="282"/>
                    <a:pt x="1064" y="0"/>
                    <a:pt x="106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54" name="Google Shape;654;p28"/>
            <p:cNvSpPr/>
            <p:nvPr/>
          </p:nvSpPr>
          <p:spPr>
            <a:xfrm>
              <a:off x="2397838" y="2317802"/>
              <a:ext cx="77344" cy="287609"/>
            </a:xfrm>
            <a:custGeom>
              <a:avLst/>
              <a:gdLst/>
              <a:ahLst/>
              <a:cxnLst/>
              <a:rect l="l" t="t" r="r" b="b"/>
              <a:pathLst>
                <a:path w="1528" h="5682" extrusionOk="0">
                  <a:moveTo>
                    <a:pt x="759" y="1"/>
                  </a:moveTo>
                  <a:lnTo>
                    <a:pt x="286" y="134"/>
                  </a:lnTo>
                  <a:cubicBezTo>
                    <a:pt x="286" y="134"/>
                    <a:pt x="1" y="4237"/>
                    <a:pt x="7" y="4526"/>
                  </a:cubicBezTo>
                  <a:cubicBezTo>
                    <a:pt x="14" y="4803"/>
                    <a:pt x="517" y="5681"/>
                    <a:pt x="792" y="5681"/>
                  </a:cubicBezTo>
                  <a:cubicBezTo>
                    <a:pt x="800" y="5681"/>
                    <a:pt x="809" y="5681"/>
                    <a:pt x="817" y="5679"/>
                  </a:cubicBezTo>
                  <a:cubicBezTo>
                    <a:pt x="1088" y="5621"/>
                    <a:pt x="1527" y="4421"/>
                    <a:pt x="1496" y="4108"/>
                  </a:cubicBezTo>
                  <a:cubicBezTo>
                    <a:pt x="1470" y="3795"/>
                    <a:pt x="759" y="1"/>
                    <a:pt x="75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55" name="Google Shape;655;p28"/>
            <p:cNvSpPr/>
            <p:nvPr/>
          </p:nvSpPr>
          <p:spPr>
            <a:xfrm>
              <a:off x="2411961" y="2324534"/>
              <a:ext cx="405" cy="5568"/>
            </a:xfrm>
            <a:custGeom>
              <a:avLst/>
              <a:gdLst/>
              <a:ahLst/>
              <a:cxnLst/>
              <a:rect l="l" t="t" r="r" b="b"/>
              <a:pathLst>
                <a:path w="8" h="110" extrusionOk="0">
                  <a:moveTo>
                    <a:pt x="0" y="95"/>
                  </a:moveTo>
                  <a:lnTo>
                    <a:pt x="0" y="109"/>
                  </a:lnTo>
                  <a:lnTo>
                    <a:pt x="0" y="109"/>
                  </a:lnTo>
                  <a:lnTo>
                    <a:pt x="0" y="95"/>
                  </a:lnTo>
                  <a:close/>
                  <a:moveTo>
                    <a:pt x="7" y="4"/>
                  </a:moveTo>
                  <a:lnTo>
                    <a:pt x="7" y="4"/>
                  </a:lnTo>
                  <a:lnTo>
                    <a:pt x="7" y="4"/>
                  </a:lnTo>
                  <a:close/>
                  <a:moveTo>
                    <a:pt x="7" y="1"/>
                  </a:moveTo>
                  <a:lnTo>
                    <a:pt x="7" y="1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56" name="Google Shape;656;p28"/>
            <p:cNvSpPr/>
            <p:nvPr/>
          </p:nvSpPr>
          <p:spPr>
            <a:xfrm>
              <a:off x="2411961" y="2317802"/>
              <a:ext cx="24803" cy="12452"/>
            </a:xfrm>
            <a:custGeom>
              <a:avLst/>
              <a:gdLst/>
              <a:ahLst/>
              <a:cxnLst/>
              <a:rect l="l" t="t" r="r" b="b"/>
              <a:pathLst>
                <a:path w="490" h="246" extrusionOk="0">
                  <a:moveTo>
                    <a:pt x="480" y="1"/>
                  </a:moveTo>
                  <a:cubicBezTo>
                    <a:pt x="347" y="123"/>
                    <a:pt x="208" y="147"/>
                    <a:pt x="116" y="147"/>
                  </a:cubicBezTo>
                  <a:cubicBezTo>
                    <a:pt x="48" y="147"/>
                    <a:pt x="7" y="134"/>
                    <a:pt x="7" y="134"/>
                  </a:cubicBezTo>
                  <a:lnTo>
                    <a:pt x="7" y="137"/>
                  </a:lnTo>
                  <a:lnTo>
                    <a:pt x="0" y="228"/>
                  </a:lnTo>
                  <a:lnTo>
                    <a:pt x="0" y="242"/>
                  </a:lnTo>
                  <a:cubicBezTo>
                    <a:pt x="17" y="245"/>
                    <a:pt x="38" y="245"/>
                    <a:pt x="58" y="245"/>
                  </a:cubicBezTo>
                  <a:cubicBezTo>
                    <a:pt x="317" y="245"/>
                    <a:pt x="490" y="59"/>
                    <a:pt x="490" y="59"/>
                  </a:cubicBezTo>
                  <a:lnTo>
                    <a:pt x="48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57" name="Google Shape;657;p28"/>
            <p:cNvSpPr/>
            <p:nvPr/>
          </p:nvSpPr>
          <p:spPr>
            <a:xfrm>
              <a:off x="2289264" y="2195104"/>
              <a:ext cx="130644" cy="125683"/>
            </a:xfrm>
            <a:custGeom>
              <a:avLst/>
              <a:gdLst/>
              <a:ahLst/>
              <a:cxnLst/>
              <a:rect l="l" t="t" r="r" b="b"/>
              <a:pathLst>
                <a:path w="2581" h="2483" extrusionOk="0">
                  <a:moveTo>
                    <a:pt x="568" y="0"/>
                  </a:moveTo>
                  <a:cubicBezTo>
                    <a:pt x="568" y="0"/>
                    <a:pt x="106" y="259"/>
                    <a:pt x="1" y="1099"/>
                  </a:cubicBezTo>
                  <a:cubicBezTo>
                    <a:pt x="286" y="1711"/>
                    <a:pt x="803" y="2187"/>
                    <a:pt x="1561" y="2483"/>
                  </a:cubicBezTo>
                  <a:lnTo>
                    <a:pt x="1983" y="1660"/>
                  </a:lnTo>
                  <a:lnTo>
                    <a:pt x="2581" y="1623"/>
                  </a:lnTo>
                  <a:lnTo>
                    <a:pt x="578" y="449"/>
                  </a:lnTo>
                  <a:lnTo>
                    <a:pt x="568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58" name="Google Shape;658;p28"/>
            <p:cNvSpPr/>
            <p:nvPr/>
          </p:nvSpPr>
          <p:spPr>
            <a:xfrm>
              <a:off x="2419857" y="2186499"/>
              <a:ext cx="49150" cy="93693"/>
            </a:xfrm>
            <a:custGeom>
              <a:avLst/>
              <a:gdLst/>
              <a:ahLst/>
              <a:cxnLst/>
              <a:rect l="l" t="t" r="r" b="b"/>
              <a:pathLst>
                <a:path w="971" h="1851" extrusionOk="0">
                  <a:moveTo>
                    <a:pt x="128" y="1"/>
                  </a:moveTo>
                  <a:cubicBezTo>
                    <a:pt x="125" y="1"/>
                    <a:pt x="123" y="1"/>
                    <a:pt x="123" y="1"/>
                  </a:cubicBezTo>
                  <a:lnTo>
                    <a:pt x="126" y="582"/>
                  </a:lnTo>
                  <a:cubicBezTo>
                    <a:pt x="126" y="582"/>
                    <a:pt x="45" y="1364"/>
                    <a:pt x="1" y="1793"/>
                  </a:cubicBezTo>
                  <a:lnTo>
                    <a:pt x="446" y="1500"/>
                  </a:lnTo>
                  <a:lnTo>
                    <a:pt x="925" y="1850"/>
                  </a:lnTo>
                  <a:cubicBezTo>
                    <a:pt x="925" y="1850"/>
                    <a:pt x="970" y="578"/>
                    <a:pt x="769" y="286"/>
                  </a:cubicBezTo>
                  <a:cubicBezTo>
                    <a:pt x="581" y="9"/>
                    <a:pt x="178" y="1"/>
                    <a:pt x="128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59" name="Google Shape;659;p28"/>
            <p:cNvSpPr/>
            <p:nvPr/>
          </p:nvSpPr>
          <p:spPr>
            <a:xfrm>
              <a:off x="1975181" y="2263641"/>
              <a:ext cx="364345" cy="572838"/>
            </a:xfrm>
            <a:custGeom>
              <a:avLst/>
              <a:gdLst/>
              <a:ahLst/>
              <a:cxnLst/>
              <a:rect l="l" t="t" r="r" b="b"/>
              <a:pathLst>
                <a:path w="7198" h="11317" extrusionOk="0">
                  <a:moveTo>
                    <a:pt x="4978" y="0"/>
                  </a:moveTo>
                  <a:cubicBezTo>
                    <a:pt x="4978" y="0"/>
                    <a:pt x="4610" y="99"/>
                    <a:pt x="3897" y="857"/>
                  </a:cubicBezTo>
                  <a:cubicBezTo>
                    <a:pt x="3179" y="1618"/>
                    <a:pt x="375" y="6422"/>
                    <a:pt x="188" y="6691"/>
                  </a:cubicBezTo>
                  <a:cubicBezTo>
                    <a:pt x="0" y="6963"/>
                    <a:pt x="55" y="7336"/>
                    <a:pt x="392" y="7680"/>
                  </a:cubicBezTo>
                  <a:cubicBezTo>
                    <a:pt x="725" y="8027"/>
                    <a:pt x="3493" y="10090"/>
                    <a:pt x="3493" y="10090"/>
                  </a:cubicBezTo>
                  <a:cubicBezTo>
                    <a:pt x="3659" y="10233"/>
                    <a:pt x="3781" y="10407"/>
                    <a:pt x="4094" y="10713"/>
                  </a:cubicBezTo>
                  <a:cubicBezTo>
                    <a:pt x="4240" y="10856"/>
                    <a:pt x="4393" y="11015"/>
                    <a:pt x="4584" y="11100"/>
                  </a:cubicBezTo>
                  <a:cubicBezTo>
                    <a:pt x="4822" y="11206"/>
                    <a:pt x="5080" y="11281"/>
                    <a:pt x="5352" y="11308"/>
                  </a:cubicBezTo>
                  <a:cubicBezTo>
                    <a:pt x="5417" y="11313"/>
                    <a:pt x="5483" y="11316"/>
                    <a:pt x="5550" y="11316"/>
                  </a:cubicBezTo>
                  <a:cubicBezTo>
                    <a:pt x="5835" y="11316"/>
                    <a:pt x="6130" y="11261"/>
                    <a:pt x="6406" y="11135"/>
                  </a:cubicBezTo>
                  <a:cubicBezTo>
                    <a:pt x="6597" y="11049"/>
                    <a:pt x="6777" y="10927"/>
                    <a:pt x="6920" y="10771"/>
                  </a:cubicBezTo>
                  <a:cubicBezTo>
                    <a:pt x="7062" y="10614"/>
                    <a:pt x="7168" y="10413"/>
                    <a:pt x="7191" y="10217"/>
                  </a:cubicBezTo>
                  <a:cubicBezTo>
                    <a:pt x="7195" y="10176"/>
                    <a:pt x="7198" y="10135"/>
                    <a:pt x="7181" y="10101"/>
                  </a:cubicBezTo>
                  <a:cubicBezTo>
                    <a:pt x="7154" y="10040"/>
                    <a:pt x="7079" y="10019"/>
                    <a:pt x="7014" y="10005"/>
                  </a:cubicBezTo>
                  <a:cubicBezTo>
                    <a:pt x="6644" y="9920"/>
                    <a:pt x="6219" y="9890"/>
                    <a:pt x="5869" y="9764"/>
                  </a:cubicBezTo>
                  <a:cubicBezTo>
                    <a:pt x="5569" y="9659"/>
                    <a:pt x="5382" y="9539"/>
                    <a:pt x="5444" y="9506"/>
                  </a:cubicBezTo>
                  <a:cubicBezTo>
                    <a:pt x="5456" y="9499"/>
                    <a:pt x="5473" y="9496"/>
                    <a:pt x="5493" y="9496"/>
                  </a:cubicBezTo>
                  <a:cubicBezTo>
                    <a:pt x="5523" y="9496"/>
                    <a:pt x="5561" y="9502"/>
                    <a:pt x="5607" y="9506"/>
                  </a:cubicBezTo>
                  <a:cubicBezTo>
                    <a:pt x="5651" y="9511"/>
                    <a:pt x="5703" y="9515"/>
                    <a:pt x="5763" y="9515"/>
                  </a:cubicBezTo>
                  <a:cubicBezTo>
                    <a:pt x="5824" y="9515"/>
                    <a:pt x="5892" y="9511"/>
                    <a:pt x="5971" y="9499"/>
                  </a:cubicBezTo>
                  <a:cubicBezTo>
                    <a:pt x="6250" y="9451"/>
                    <a:pt x="6528" y="9238"/>
                    <a:pt x="6518" y="9081"/>
                  </a:cubicBezTo>
                  <a:cubicBezTo>
                    <a:pt x="6511" y="8972"/>
                    <a:pt x="6507" y="8956"/>
                    <a:pt x="6402" y="8956"/>
                  </a:cubicBezTo>
                  <a:cubicBezTo>
                    <a:pt x="6360" y="8956"/>
                    <a:pt x="6301" y="8958"/>
                    <a:pt x="6219" y="8958"/>
                  </a:cubicBezTo>
                  <a:cubicBezTo>
                    <a:pt x="6208" y="8959"/>
                    <a:pt x="6198" y="8959"/>
                    <a:pt x="6188" y="8959"/>
                  </a:cubicBezTo>
                  <a:cubicBezTo>
                    <a:pt x="6077" y="8959"/>
                    <a:pt x="5974" y="8943"/>
                    <a:pt x="5862" y="8932"/>
                  </a:cubicBezTo>
                  <a:cubicBezTo>
                    <a:pt x="5744" y="8917"/>
                    <a:pt x="5620" y="8903"/>
                    <a:pt x="5473" y="8903"/>
                  </a:cubicBezTo>
                  <a:cubicBezTo>
                    <a:pt x="5412" y="8903"/>
                    <a:pt x="5347" y="8905"/>
                    <a:pt x="5277" y="8911"/>
                  </a:cubicBezTo>
                  <a:cubicBezTo>
                    <a:pt x="5172" y="8921"/>
                    <a:pt x="5086" y="8925"/>
                    <a:pt x="5010" y="8925"/>
                  </a:cubicBezTo>
                  <a:cubicBezTo>
                    <a:pt x="4823" y="8925"/>
                    <a:pt x="4690" y="8898"/>
                    <a:pt x="4468" y="8850"/>
                  </a:cubicBezTo>
                  <a:cubicBezTo>
                    <a:pt x="3876" y="8717"/>
                    <a:pt x="2224" y="6507"/>
                    <a:pt x="2224" y="6507"/>
                  </a:cubicBezTo>
                  <a:lnTo>
                    <a:pt x="5087" y="2778"/>
                  </a:lnTo>
                  <a:cubicBezTo>
                    <a:pt x="5087" y="2778"/>
                    <a:pt x="5804" y="1257"/>
                    <a:pt x="4978" y="0"/>
                  </a:cubicBezTo>
                  <a:close/>
                </a:path>
              </a:pathLst>
            </a:custGeom>
            <a:solidFill>
              <a:srgbClr val="9A4A4D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60" name="Google Shape;660;p28"/>
            <p:cNvSpPr/>
            <p:nvPr/>
          </p:nvSpPr>
          <p:spPr>
            <a:xfrm>
              <a:off x="1966272" y="2254985"/>
              <a:ext cx="316309" cy="503745"/>
            </a:xfrm>
            <a:custGeom>
              <a:avLst/>
              <a:gdLst/>
              <a:ahLst/>
              <a:cxnLst/>
              <a:rect l="l" t="t" r="r" b="b"/>
              <a:pathLst>
                <a:path w="6249" h="9952" extrusionOk="0">
                  <a:moveTo>
                    <a:pt x="5304" y="1"/>
                  </a:moveTo>
                  <a:cubicBezTo>
                    <a:pt x="3669" y="361"/>
                    <a:pt x="517" y="6134"/>
                    <a:pt x="258" y="6760"/>
                  </a:cubicBezTo>
                  <a:cubicBezTo>
                    <a:pt x="0" y="7385"/>
                    <a:pt x="30" y="7521"/>
                    <a:pt x="258" y="7763"/>
                  </a:cubicBezTo>
                  <a:cubicBezTo>
                    <a:pt x="482" y="8001"/>
                    <a:pt x="3257" y="9952"/>
                    <a:pt x="3257" y="9952"/>
                  </a:cubicBezTo>
                  <a:lnTo>
                    <a:pt x="4138" y="8684"/>
                  </a:lnTo>
                  <a:lnTo>
                    <a:pt x="2570" y="6661"/>
                  </a:lnTo>
                  <a:cubicBezTo>
                    <a:pt x="2570" y="6661"/>
                    <a:pt x="4378" y="4516"/>
                    <a:pt x="5314" y="3033"/>
                  </a:cubicBezTo>
                  <a:cubicBezTo>
                    <a:pt x="6249" y="1551"/>
                    <a:pt x="5304" y="1"/>
                    <a:pt x="5304" y="1"/>
                  </a:cubicBezTo>
                  <a:close/>
                </a:path>
              </a:pathLst>
            </a:custGeom>
            <a:solidFill>
              <a:srgbClr val="27DEBF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61" name="Google Shape;661;p28"/>
            <p:cNvSpPr/>
            <p:nvPr/>
          </p:nvSpPr>
          <p:spPr>
            <a:xfrm>
              <a:off x="1970018" y="2254985"/>
              <a:ext cx="286242" cy="503745"/>
            </a:xfrm>
            <a:custGeom>
              <a:avLst/>
              <a:gdLst/>
              <a:ahLst/>
              <a:cxnLst/>
              <a:rect l="l" t="t" r="r" b="b"/>
              <a:pathLst>
                <a:path w="5655" h="9952" extrusionOk="0">
                  <a:moveTo>
                    <a:pt x="5230" y="1"/>
                  </a:moveTo>
                  <a:cubicBezTo>
                    <a:pt x="3595" y="361"/>
                    <a:pt x="443" y="6134"/>
                    <a:pt x="184" y="6760"/>
                  </a:cubicBezTo>
                  <a:cubicBezTo>
                    <a:pt x="58" y="7063"/>
                    <a:pt x="0" y="7253"/>
                    <a:pt x="0" y="7392"/>
                  </a:cubicBezTo>
                  <a:cubicBezTo>
                    <a:pt x="0" y="7542"/>
                    <a:pt x="66" y="7637"/>
                    <a:pt x="184" y="7763"/>
                  </a:cubicBezTo>
                  <a:cubicBezTo>
                    <a:pt x="408" y="8001"/>
                    <a:pt x="3183" y="9952"/>
                    <a:pt x="3183" y="9952"/>
                  </a:cubicBezTo>
                  <a:lnTo>
                    <a:pt x="4064" y="8684"/>
                  </a:lnTo>
                  <a:lnTo>
                    <a:pt x="2496" y="6661"/>
                  </a:lnTo>
                  <a:cubicBezTo>
                    <a:pt x="2496" y="6661"/>
                    <a:pt x="4304" y="4516"/>
                    <a:pt x="5240" y="3033"/>
                  </a:cubicBezTo>
                  <a:cubicBezTo>
                    <a:pt x="5549" y="2544"/>
                    <a:pt x="5655" y="2045"/>
                    <a:pt x="5655" y="1599"/>
                  </a:cubicBezTo>
                  <a:cubicBezTo>
                    <a:pt x="5655" y="694"/>
                    <a:pt x="5230" y="1"/>
                    <a:pt x="5230" y="1"/>
                  </a:cubicBezTo>
                  <a:close/>
                </a:path>
              </a:pathLst>
            </a:custGeom>
            <a:solidFill>
              <a:srgbClr val="23C7AC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</p:grpSp>
      <p:sp>
        <p:nvSpPr>
          <p:cNvPr id="662" name="Google Shape;662;p28"/>
          <p:cNvSpPr/>
          <p:nvPr/>
        </p:nvSpPr>
        <p:spPr>
          <a:xfrm>
            <a:off x="2521975" y="2541929"/>
            <a:ext cx="82083" cy="1118588"/>
          </a:xfrm>
          <a:custGeom>
            <a:avLst/>
            <a:gdLst/>
            <a:ahLst/>
            <a:cxnLst/>
            <a:rect l="l" t="t" r="r" b="b"/>
            <a:pathLst>
              <a:path w="2561" h="34900" extrusionOk="0">
                <a:moveTo>
                  <a:pt x="140" y="1"/>
                </a:moveTo>
                <a:cubicBezTo>
                  <a:pt x="137" y="6"/>
                  <a:pt x="133" y="12"/>
                  <a:pt x="130" y="17"/>
                </a:cubicBezTo>
                <a:lnTo>
                  <a:pt x="130" y="17"/>
                </a:lnTo>
                <a:cubicBezTo>
                  <a:pt x="132" y="13"/>
                  <a:pt x="134" y="8"/>
                  <a:pt x="137" y="4"/>
                </a:cubicBezTo>
                <a:lnTo>
                  <a:pt x="137" y="4"/>
                </a:lnTo>
                <a:cubicBezTo>
                  <a:pt x="89" y="86"/>
                  <a:pt x="52" y="174"/>
                  <a:pt x="27" y="266"/>
                </a:cubicBezTo>
                <a:cubicBezTo>
                  <a:pt x="31" y="252"/>
                  <a:pt x="35" y="239"/>
                  <a:pt x="41" y="225"/>
                </a:cubicBezTo>
                <a:lnTo>
                  <a:pt x="41" y="225"/>
                </a:lnTo>
                <a:cubicBezTo>
                  <a:pt x="35" y="246"/>
                  <a:pt x="27" y="269"/>
                  <a:pt x="21" y="290"/>
                </a:cubicBezTo>
                <a:cubicBezTo>
                  <a:pt x="7" y="348"/>
                  <a:pt x="0" y="405"/>
                  <a:pt x="0" y="463"/>
                </a:cubicBezTo>
                <a:lnTo>
                  <a:pt x="0" y="15990"/>
                </a:lnTo>
                <a:lnTo>
                  <a:pt x="0" y="33248"/>
                </a:lnTo>
                <a:cubicBezTo>
                  <a:pt x="0" y="33546"/>
                  <a:pt x="211" y="33910"/>
                  <a:pt x="470" y="34060"/>
                </a:cubicBezTo>
                <a:lnTo>
                  <a:pt x="643" y="34158"/>
                </a:lnTo>
                <a:lnTo>
                  <a:pt x="1731" y="34787"/>
                </a:lnTo>
                <a:cubicBezTo>
                  <a:pt x="1748" y="34798"/>
                  <a:pt x="1769" y="34808"/>
                  <a:pt x="1786" y="34815"/>
                </a:cubicBezTo>
                <a:cubicBezTo>
                  <a:pt x="1802" y="34822"/>
                  <a:pt x="1819" y="34831"/>
                  <a:pt x="1836" y="34839"/>
                </a:cubicBezTo>
                <a:lnTo>
                  <a:pt x="1840" y="34839"/>
                </a:lnTo>
                <a:cubicBezTo>
                  <a:pt x="1847" y="34842"/>
                  <a:pt x="1857" y="34845"/>
                  <a:pt x="1863" y="34845"/>
                </a:cubicBezTo>
                <a:lnTo>
                  <a:pt x="1863" y="34849"/>
                </a:lnTo>
                <a:cubicBezTo>
                  <a:pt x="1888" y="34856"/>
                  <a:pt x="1908" y="34862"/>
                  <a:pt x="1932" y="34869"/>
                </a:cubicBezTo>
                <a:cubicBezTo>
                  <a:pt x="1959" y="34872"/>
                  <a:pt x="1986" y="34880"/>
                  <a:pt x="2010" y="34883"/>
                </a:cubicBezTo>
                <a:cubicBezTo>
                  <a:pt x="2047" y="34889"/>
                  <a:pt x="2084" y="34897"/>
                  <a:pt x="2122" y="34897"/>
                </a:cubicBezTo>
                <a:cubicBezTo>
                  <a:pt x="2149" y="34900"/>
                  <a:pt x="2173" y="34900"/>
                  <a:pt x="2200" y="34900"/>
                </a:cubicBezTo>
                <a:cubicBezTo>
                  <a:pt x="2238" y="34900"/>
                  <a:pt x="2279" y="34900"/>
                  <a:pt x="2316" y="34893"/>
                </a:cubicBezTo>
                <a:cubicBezTo>
                  <a:pt x="2340" y="34893"/>
                  <a:pt x="2367" y="34889"/>
                  <a:pt x="2390" y="34883"/>
                </a:cubicBezTo>
                <a:cubicBezTo>
                  <a:pt x="2421" y="34880"/>
                  <a:pt x="2452" y="34872"/>
                  <a:pt x="2479" y="34866"/>
                </a:cubicBezTo>
                <a:cubicBezTo>
                  <a:pt x="2506" y="34856"/>
                  <a:pt x="2533" y="34849"/>
                  <a:pt x="2561" y="34839"/>
                </a:cubicBezTo>
                <a:lnTo>
                  <a:pt x="2561" y="34839"/>
                </a:lnTo>
                <a:cubicBezTo>
                  <a:pt x="2523" y="34849"/>
                  <a:pt x="2489" y="34852"/>
                  <a:pt x="2459" y="34852"/>
                </a:cubicBezTo>
                <a:cubicBezTo>
                  <a:pt x="2306" y="34852"/>
                  <a:pt x="2200" y="34729"/>
                  <a:pt x="2200" y="34519"/>
                </a:cubicBezTo>
                <a:lnTo>
                  <a:pt x="2200" y="1731"/>
                </a:lnTo>
                <a:cubicBezTo>
                  <a:pt x="2200" y="1581"/>
                  <a:pt x="2255" y="1415"/>
                  <a:pt x="2337" y="1269"/>
                </a:cubicBezTo>
                <a:lnTo>
                  <a:pt x="14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/>
          </a:p>
        </p:txBody>
      </p:sp>
      <p:grpSp>
        <p:nvGrpSpPr>
          <p:cNvPr id="663" name="Google Shape;663;p28"/>
          <p:cNvGrpSpPr/>
          <p:nvPr/>
        </p:nvGrpSpPr>
        <p:grpSpPr>
          <a:xfrm>
            <a:off x="1683005" y="1540207"/>
            <a:ext cx="1017503" cy="1658582"/>
            <a:chOff x="-1269564" y="1381779"/>
            <a:chExt cx="1606857" cy="2619262"/>
          </a:xfrm>
        </p:grpSpPr>
        <p:sp>
          <p:nvSpPr>
            <p:cNvPr id="664" name="Google Shape;664;p28"/>
            <p:cNvSpPr/>
            <p:nvPr/>
          </p:nvSpPr>
          <p:spPr>
            <a:xfrm>
              <a:off x="-1269564" y="3149551"/>
              <a:ext cx="1287456" cy="739674"/>
            </a:xfrm>
            <a:custGeom>
              <a:avLst/>
              <a:gdLst/>
              <a:ahLst/>
              <a:cxnLst/>
              <a:rect l="l" t="t" r="r" b="b"/>
              <a:pathLst>
                <a:path w="25435" h="14613" extrusionOk="0">
                  <a:moveTo>
                    <a:pt x="22131" y="0"/>
                  </a:moveTo>
                  <a:cubicBezTo>
                    <a:pt x="21962" y="0"/>
                    <a:pt x="21792" y="37"/>
                    <a:pt x="21661" y="112"/>
                  </a:cubicBezTo>
                  <a:lnTo>
                    <a:pt x="259" y="12471"/>
                  </a:lnTo>
                  <a:cubicBezTo>
                    <a:pt x="1" y="12620"/>
                    <a:pt x="1" y="12861"/>
                    <a:pt x="259" y="13011"/>
                  </a:cubicBezTo>
                  <a:lnTo>
                    <a:pt x="2839" y="14501"/>
                  </a:lnTo>
                  <a:cubicBezTo>
                    <a:pt x="2969" y="14575"/>
                    <a:pt x="3138" y="14613"/>
                    <a:pt x="3307" y="14613"/>
                  </a:cubicBezTo>
                  <a:cubicBezTo>
                    <a:pt x="3476" y="14613"/>
                    <a:pt x="3645" y="14575"/>
                    <a:pt x="3774" y="14501"/>
                  </a:cubicBezTo>
                  <a:lnTo>
                    <a:pt x="25176" y="2142"/>
                  </a:lnTo>
                  <a:cubicBezTo>
                    <a:pt x="25435" y="1992"/>
                    <a:pt x="25435" y="1751"/>
                    <a:pt x="25176" y="1601"/>
                  </a:cubicBezTo>
                  <a:lnTo>
                    <a:pt x="22599" y="112"/>
                  </a:lnTo>
                  <a:cubicBezTo>
                    <a:pt x="22470" y="37"/>
                    <a:pt x="22301" y="0"/>
                    <a:pt x="22131" y="0"/>
                  </a:cubicBezTo>
                  <a:close/>
                </a:path>
              </a:pathLst>
            </a:custGeom>
            <a:solidFill>
              <a:srgbClr val="000000">
                <a:alpha val="32139"/>
              </a:srgbClr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65" name="Google Shape;665;p28"/>
            <p:cNvSpPr/>
            <p:nvPr/>
          </p:nvSpPr>
          <p:spPr>
            <a:xfrm>
              <a:off x="34043" y="1381779"/>
              <a:ext cx="303249" cy="394715"/>
            </a:xfrm>
            <a:custGeom>
              <a:avLst/>
              <a:gdLst/>
              <a:ahLst/>
              <a:cxnLst/>
              <a:rect l="l" t="t" r="r" b="b"/>
              <a:pathLst>
                <a:path w="5991" h="7798" extrusionOk="0">
                  <a:moveTo>
                    <a:pt x="5784" y="1"/>
                  </a:moveTo>
                  <a:cubicBezTo>
                    <a:pt x="5734" y="1"/>
                    <a:pt x="5677" y="17"/>
                    <a:pt x="5617" y="52"/>
                  </a:cubicBezTo>
                  <a:lnTo>
                    <a:pt x="1672" y="2330"/>
                  </a:lnTo>
                  <a:cubicBezTo>
                    <a:pt x="1465" y="2449"/>
                    <a:pt x="1299" y="2741"/>
                    <a:pt x="1299" y="2980"/>
                  </a:cubicBezTo>
                  <a:lnTo>
                    <a:pt x="1299" y="4601"/>
                  </a:lnTo>
                  <a:lnTo>
                    <a:pt x="146" y="5791"/>
                  </a:lnTo>
                  <a:cubicBezTo>
                    <a:pt x="1" y="5946"/>
                    <a:pt x="31" y="6058"/>
                    <a:pt x="209" y="6058"/>
                  </a:cubicBezTo>
                  <a:cubicBezTo>
                    <a:pt x="230" y="6058"/>
                    <a:pt x="253" y="6056"/>
                    <a:pt x="279" y="6053"/>
                  </a:cubicBezTo>
                  <a:lnTo>
                    <a:pt x="1299" y="5934"/>
                  </a:lnTo>
                  <a:lnTo>
                    <a:pt x="1299" y="7529"/>
                  </a:lnTo>
                  <a:cubicBezTo>
                    <a:pt x="1299" y="7700"/>
                    <a:pt x="1382" y="7797"/>
                    <a:pt x="1504" y="7797"/>
                  </a:cubicBezTo>
                  <a:cubicBezTo>
                    <a:pt x="1555" y="7797"/>
                    <a:pt x="1612" y="7780"/>
                    <a:pt x="1672" y="7746"/>
                  </a:cubicBezTo>
                  <a:lnTo>
                    <a:pt x="5617" y="5468"/>
                  </a:lnTo>
                  <a:cubicBezTo>
                    <a:pt x="5824" y="5349"/>
                    <a:pt x="5990" y="5060"/>
                    <a:pt x="5990" y="4819"/>
                  </a:cubicBezTo>
                  <a:lnTo>
                    <a:pt x="5990" y="270"/>
                  </a:lnTo>
                  <a:cubicBezTo>
                    <a:pt x="5990" y="99"/>
                    <a:pt x="5907" y="1"/>
                    <a:pt x="578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66" name="Google Shape;666;p28"/>
            <p:cNvSpPr/>
            <p:nvPr/>
          </p:nvSpPr>
          <p:spPr>
            <a:xfrm>
              <a:off x="176684" y="1522496"/>
              <a:ext cx="41000" cy="67321"/>
            </a:xfrm>
            <a:custGeom>
              <a:avLst/>
              <a:gdLst/>
              <a:ahLst/>
              <a:cxnLst/>
              <a:rect l="l" t="t" r="r" b="b"/>
              <a:pathLst>
                <a:path w="810" h="1330" extrusionOk="0">
                  <a:moveTo>
                    <a:pt x="548" y="0"/>
                  </a:moveTo>
                  <a:cubicBezTo>
                    <a:pt x="503" y="0"/>
                    <a:pt x="455" y="14"/>
                    <a:pt x="405" y="43"/>
                  </a:cubicBezTo>
                  <a:cubicBezTo>
                    <a:pt x="180" y="172"/>
                    <a:pt x="1" y="553"/>
                    <a:pt x="1" y="897"/>
                  </a:cubicBezTo>
                  <a:cubicBezTo>
                    <a:pt x="1" y="1164"/>
                    <a:pt x="109" y="1330"/>
                    <a:pt x="263" y="1330"/>
                  </a:cubicBezTo>
                  <a:cubicBezTo>
                    <a:pt x="307" y="1330"/>
                    <a:pt x="355" y="1316"/>
                    <a:pt x="405" y="1287"/>
                  </a:cubicBezTo>
                  <a:cubicBezTo>
                    <a:pt x="629" y="1158"/>
                    <a:pt x="809" y="774"/>
                    <a:pt x="809" y="431"/>
                  </a:cubicBezTo>
                  <a:cubicBezTo>
                    <a:pt x="809" y="164"/>
                    <a:pt x="701" y="0"/>
                    <a:pt x="5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67" name="Google Shape;667;p28"/>
            <p:cNvSpPr/>
            <p:nvPr/>
          </p:nvSpPr>
          <p:spPr>
            <a:xfrm>
              <a:off x="158259" y="1589717"/>
              <a:ext cx="75268" cy="112067"/>
            </a:xfrm>
            <a:custGeom>
              <a:avLst/>
              <a:gdLst/>
              <a:ahLst/>
              <a:cxnLst/>
              <a:rect l="l" t="t" r="r" b="b"/>
              <a:pathLst>
                <a:path w="1487" h="2214" extrusionOk="0">
                  <a:moveTo>
                    <a:pt x="1071" y="1"/>
                  </a:moveTo>
                  <a:cubicBezTo>
                    <a:pt x="1013" y="1"/>
                    <a:pt x="952" y="18"/>
                    <a:pt x="888" y="55"/>
                  </a:cubicBezTo>
                  <a:lnTo>
                    <a:pt x="599" y="221"/>
                  </a:lnTo>
                  <a:cubicBezTo>
                    <a:pt x="337" y="374"/>
                    <a:pt x="113" y="802"/>
                    <a:pt x="82" y="1224"/>
                  </a:cubicBezTo>
                  <a:lnTo>
                    <a:pt x="1" y="2214"/>
                  </a:lnTo>
                  <a:lnTo>
                    <a:pt x="1" y="2214"/>
                  </a:lnTo>
                  <a:lnTo>
                    <a:pt x="1487" y="1357"/>
                  </a:lnTo>
                  <a:lnTo>
                    <a:pt x="1408" y="460"/>
                  </a:lnTo>
                  <a:cubicBezTo>
                    <a:pt x="1382" y="169"/>
                    <a:pt x="1248" y="1"/>
                    <a:pt x="10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68" name="Google Shape;668;p28"/>
            <p:cNvSpPr/>
            <p:nvPr/>
          </p:nvSpPr>
          <p:spPr>
            <a:xfrm>
              <a:off x="229681" y="1468791"/>
              <a:ext cx="40798" cy="67321"/>
            </a:xfrm>
            <a:custGeom>
              <a:avLst/>
              <a:gdLst/>
              <a:ahLst/>
              <a:cxnLst/>
              <a:rect l="l" t="t" r="r" b="b"/>
              <a:pathLst>
                <a:path w="806" h="1330" extrusionOk="0">
                  <a:moveTo>
                    <a:pt x="545" y="1"/>
                  </a:moveTo>
                  <a:cubicBezTo>
                    <a:pt x="501" y="1"/>
                    <a:pt x="452" y="14"/>
                    <a:pt x="402" y="43"/>
                  </a:cubicBezTo>
                  <a:cubicBezTo>
                    <a:pt x="181" y="169"/>
                    <a:pt x="1" y="553"/>
                    <a:pt x="1" y="897"/>
                  </a:cubicBezTo>
                  <a:cubicBezTo>
                    <a:pt x="1" y="1164"/>
                    <a:pt x="110" y="1330"/>
                    <a:pt x="262" y="1330"/>
                  </a:cubicBezTo>
                  <a:cubicBezTo>
                    <a:pt x="306" y="1330"/>
                    <a:pt x="353" y="1316"/>
                    <a:pt x="402" y="1288"/>
                  </a:cubicBezTo>
                  <a:cubicBezTo>
                    <a:pt x="626" y="1159"/>
                    <a:pt x="806" y="774"/>
                    <a:pt x="806" y="431"/>
                  </a:cubicBezTo>
                  <a:cubicBezTo>
                    <a:pt x="806" y="164"/>
                    <a:pt x="698" y="1"/>
                    <a:pt x="5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69" name="Google Shape;669;p28"/>
            <p:cNvSpPr/>
            <p:nvPr/>
          </p:nvSpPr>
          <p:spPr>
            <a:xfrm>
              <a:off x="219051" y="1536011"/>
              <a:ext cx="67473" cy="95212"/>
            </a:xfrm>
            <a:custGeom>
              <a:avLst/>
              <a:gdLst/>
              <a:ahLst/>
              <a:cxnLst/>
              <a:rect l="l" t="t" r="r" b="b"/>
              <a:pathLst>
                <a:path w="1333" h="1881" extrusionOk="0">
                  <a:moveTo>
                    <a:pt x="915" y="1"/>
                  </a:moveTo>
                  <a:cubicBezTo>
                    <a:pt x="857" y="1"/>
                    <a:pt x="795" y="18"/>
                    <a:pt x="730" y="55"/>
                  </a:cubicBezTo>
                  <a:lnTo>
                    <a:pt x="445" y="222"/>
                  </a:lnTo>
                  <a:cubicBezTo>
                    <a:pt x="258" y="330"/>
                    <a:pt x="91" y="575"/>
                    <a:pt x="0" y="860"/>
                  </a:cubicBezTo>
                  <a:cubicBezTo>
                    <a:pt x="200" y="878"/>
                    <a:pt x="350" y="1078"/>
                    <a:pt x="377" y="1408"/>
                  </a:cubicBezTo>
                  <a:lnTo>
                    <a:pt x="421" y="1880"/>
                  </a:lnTo>
                  <a:lnTo>
                    <a:pt x="1333" y="1357"/>
                  </a:lnTo>
                  <a:lnTo>
                    <a:pt x="1251" y="460"/>
                  </a:lnTo>
                  <a:cubicBezTo>
                    <a:pt x="1225" y="169"/>
                    <a:pt x="1092" y="1"/>
                    <a:pt x="9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70" name="Google Shape;670;p28"/>
            <p:cNvSpPr/>
            <p:nvPr/>
          </p:nvSpPr>
          <p:spPr>
            <a:xfrm>
              <a:off x="33993" y="2201330"/>
              <a:ext cx="303300" cy="394665"/>
            </a:xfrm>
            <a:custGeom>
              <a:avLst/>
              <a:gdLst/>
              <a:ahLst/>
              <a:cxnLst/>
              <a:rect l="l" t="t" r="r" b="b"/>
              <a:pathLst>
                <a:path w="5992" h="7797" extrusionOk="0">
                  <a:moveTo>
                    <a:pt x="5785" y="0"/>
                  </a:moveTo>
                  <a:cubicBezTo>
                    <a:pt x="5735" y="0"/>
                    <a:pt x="5678" y="17"/>
                    <a:pt x="5618" y="51"/>
                  </a:cubicBezTo>
                  <a:lnTo>
                    <a:pt x="1673" y="2329"/>
                  </a:lnTo>
                  <a:cubicBezTo>
                    <a:pt x="1466" y="2448"/>
                    <a:pt x="1300" y="2741"/>
                    <a:pt x="1300" y="2978"/>
                  </a:cubicBezTo>
                  <a:lnTo>
                    <a:pt x="1300" y="4597"/>
                  </a:lnTo>
                  <a:lnTo>
                    <a:pt x="147" y="5790"/>
                  </a:lnTo>
                  <a:cubicBezTo>
                    <a:pt x="0" y="5947"/>
                    <a:pt x="32" y="6056"/>
                    <a:pt x="215" y="6056"/>
                  </a:cubicBezTo>
                  <a:cubicBezTo>
                    <a:pt x="235" y="6056"/>
                    <a:pt x="256" y="6054"/>
                    <a:pt x="280" y="6052"/>
                  </a:cubicBezTo>
                  <a:lnTo>
                    <a:pt x="1300" y="5933"/>
                  </a:lnTo>
                  <a:lnTo>
                    <a:pt x="1300" y="7527"/>
                  </a:lnTo>
                  <a:cubicBezTo>
                    <a:pt x="1300" y="7698"/>
                    <a:pt x="1383" y="7796"/>
                    <a:pt x="1506" y="7796"/>
                  </a:cubicBezTo>
                  <a:cubicBezTo>
                    <a:pt x="1556" y="7796"/>
                    <a:pt x="1613" y="7780"/>
                    <a:pt x="1673" y="7745"/>
                  </a:cubicBezTo>
                  <a:lnTo>
                    <a:pt x="5618" y="5467"/>
                  </a:lnTo>
                  <a:cubicBezTo>
                    <a:pt x="5825" y="5348"/>
                    <a:pt x="5991" y="5055"/>
                    <a:pt x="5991" y="4818"/>
                  </a:cubicBezTo>
                  <a:lnTo>
                    <a:pt x="5991" y="269"/>
                  </a:lnTo>
                  <a:cubicBezTo>
                    <a:pt x="5991" y="98"/>
                    <a:pt x="5908" y="0"/>
                    <a:pt x="578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71" name="Google Shape;671;p28"/>
            <p:cNvSpPr/>
            <p:nvPr/>
          </p:nvSpPr>
          <p:spPr>
            <a:xfrm>
              <a:off x="159474" y="2290519"/>
              <a:ext cx="129277" cy="192498"/>
            </a:xfrm>
            <a:custGeom>
              <a:avLst/>
              <a:gdLst/>
              <a:ahLst/>
              <a:cxnLst/>
              <a:rect l="l" t="t" r="r" b="b"/>
              <a:pathLst>
                <a:path w="2554" h="3803" extrusionOk="0">
                  <a:moveTo>
                    <a:pt x="2281" y="353"/>
                  </a:moveTo>
                  <a:cubicBezTo>
                    <a:pt x="2316" y="353"/>
                    <a:pt x="2340" y="391"/>
                    <a:pt x="2340" y="451"/>
                  </a:cubicBezTo>
                  <a:lnTo>
                    <a:pt x="2340" y="2124"/>
                  </a:lnTo>
                  <a:cubicBezTo>
                    <a:pt x="2340" y="2203"/>
                    <a:pt x="2299" y="2291"/>
                    <a:pt x="2248" y="2318"/>
                  </a:cubicBezTo>
                  <a:cubicBezTo>
                    <a:pt x="2190" y="2352"/>
                    <a:pt x="2142" y="2454"/>
                    <a:pt x="2142" y="2546"/>
                  </a:cubicBezTo>
                  <a:lnTo>
                    <a:pt x="2142" y="2791"/>
                  </a:lnTo>
                  <a:lnTo>
                    <a:pt x="1907" y="2566"/>
                  </a:lnTo>
                  <a:cubicBezTo>
                    <a:pt x="1896" y="2555"/>
                    <a:pt x="1882" y="2548"/>
                    <a:pt x="1866" y="2548"/>
                  </a:cubicBezTo>
                  <a:cubicBezTo>
                    <a:pt x="1855" y="2548"/>
                    <a:pt x="1843" y="2552"/>
                    <a:pt x="1830" y="2559"/>
                  </a:cubicBezTo>
                  <a:lnTo>
                    <a:pt x="303" y="3444"/>
                  </a:lnTo>
                  <a:cubicBezTo>
                    <a:pt x="293" y="3449"/>
                    <a:pt x="282" y="3452"/>
                    <a:pt x="273" y="3452"/>
                  </a:cubicBezTo>
                  <a:cubicBezTo>
                    <a:pt x="238" y="3452"/>
                    <a:pt x="211" y="3416"/>
                    <a:pt x="211" y="3355"/>
                  </a:cubicBezTo>
                  <a:lnTo>
                    <a:pt x="211" y="1679"/>
                  </a:lnTo>
                  <a:cubicBezTo>
                    <a:pt x="211" y="1600"/>
                    <a:pt x="255" y="1516"/>
                    <a:pt x="303" y="1485"/>
                  </a:cubicBezTo>
                  <a:lnTo>
                    <a:pt x="2248" y="363"/>
                  </a:lnTo>
                  <a:cubicBezTo>
                    <a:pt x="2259" y="356"/>
                    <a:pt x="2271" y="353"/>
                    <a:pt x="2281" y="353"/>
                  </a:cubicBezTo>
                  <a:close/>
                  <a:moveTo>
                    <a:pt x="2356" y="1"/>
                  </a:moveTo>
                  <a:cubicBezTo>
                    <a:pt x="2322" y="1"/>
                    <a:pt x="2286" y="11"/>
                    <a:pt x="2248" y="33"/>
                  </a:cubicBezTo>
                  <a:lnTo>
                    <a:pt x="303" y="1155"/>
                  </a:lnTo>
                  <a:cubicBezTo>
                    <a:pt x="137" y="1254"/>
                    <a:pt x="0" y="1542"/>
                    <a:pt x="0" y="1801"/>
                  </a:cubicBezTo>
                  <a:lnTo>
                    <a:pt x="0" y="3477"/>
                  </a:lnTo>
                  <a:cubicBezTo>
                    <a:pt x="0" y="3678"/>
                    <a:pt x="83" y="3802"/>
                    <a:pt x="197" y="3802"/>
                  </a:cubicBezTo>
                  <a:cubicBezTo>
                    <a:pt x="230" y="3802"/>
                    <a:pt x="266" y="3792"/>
                    <a:pt x="303" y="3770"/>
                  </a:cubicBezTo>
                  <a:lnTo>
                    <a:pt x="1785" y="2916"/>
                  </a:lnTo>
                  <a:lnTo>
                    <a:pt x="2173" y="3287"/>
                  </a:lnTo>
                  <a:cubicBezTo>
                    <a:pt x="2184" y="3298"/>
                    <a:pt x="2197" y="3303"/>
                    <a:pt x="2211" y="3303"/>
                  </a:cubicBezTo>
                  <a:cubicBezTo>
                    <a:pt x="2223" y="3303"/>
                    <a:pt x="2235" y="3300"/>
                    <a:pt x="2248" y="3293"/>
                  </a:cubicBezTo>
                  <a:cubicBezTo>
                    <a:pt x="2265" y="3284"/>
                    <a:pt x="2279" y="3273"/>
                    <a:pt x="2288" y="3256"/>
                  </a:cubicBezTo>
                  <a:cubicBezTo>
                    <a:pt x="2329" y="3209"/>
                    <a:pt x="2356" y="3134"/>
                    <a:pt x="2356" y="3066"/>
                  </a:cubicBezTo>
                  <a:lnTo>
                    <a:pt x="2356" y="2556"/>
                  </a:lnTo>
                  <a:cubicBezTo>
                    <a:pt x="2472" y="2420"/>
                    <a:pt x="2554" y="2199"/>
                    <a:pt x="2554" y="2002"/>
                  </a:cubicBezTo>
                  <a:lnTo>
                    <a:pt x="2554" y="326"/>
                  </a:lnTo>
                  <a:cubicBezTo>
                    <a:pt x="2554" y="125"/>
                    <a:pt x="2472" y="1"/>
                    <a:pt x="23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72" name="Google Shape;672;p28"/>
            <p:cNvSpPr/>
            <p:nvPr/>
          </p:nvSpPr>
          <p:spPr>
            <a:xfrm>
              <a:off x="185998" y="2392665"/>
              <a:ext cx="15691" cy="25714"/>
            </a:xfrm>
            <a:custGeom>
              <a:avLst/>
              <a:gdLst/>
              <a:ahLst/>
              <a:cxnLst/>
              <a:rect l="l" t="t" r="r" b="b"/>
              <a:pathLst>
                <a:path w="310" h="508" extrusionOk="0">
                  <a:moveTo>
                    <a:pt x="208" y="1"/>
                  </a:moveTo>
                  <a:cubicBezTo>
                    <a:pt x="191" y="1"/>
                    <a:pt x="172" y="6"/>
                    <a:pt x="153" y="18"/>
                  </a:cubicBezTo>
                  <a:cubicBezTo>
                    <a:pt x="68" y="65"/>
                    <a:pt x="0" y="211"/>
                    <a:pt x="0" y="344"/>
                  </a:cubicBezTo>
                  <a:cubicBezTo>
                    <a:pt x="0" y="444"/>
                    <a:pt x="41" y="507"/>
                    <a:pt x="99" y="507"/>
                  </a:cubicBezTo>
                  <a:cubicBezTo>
                    <a:pt x="115" y="507"/>
                    <a:pt x="134" y="502"/>
                    <a:pt x="153" y="491"/>
                  </a:cubicBezTo>
                  <a:cubicBezTo>
                    <a:pt x="238" y="442"/>
                    <a:pt x="310" y="296"/>
                    <a:pt x="310" y="164"/>
                  </a:cubicBezTo>
                  <a:cubicBezTo>
                    <a:pt x="310" y="64"/>
                    <a:pt x="267" y="1"/>
                    <a:pt x="2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73" name="Google Shape;673;p28"/>
            <p:cNvSpPr/>
            <p:nvPr/>
          </p:nvSpPr>
          <p:spPr>
            <a:xfrm>
              <a:off x="216267" y="2375202"/>
              <a:ext cx="15691" cy="25714"/>
            </a:xfrm>
            <a:custGeom>
              <a:avLst/>
              <a:gdLst/>
              <a:ahLst/>
              <a:cxnLst/>
              <a:rect l="l" t="t" r="r" b="b"/>
              <a:pathLst>
                <a:path w="310" h="508" extrusionOk="0">
                  <a:moveTo>
                    <a:pt x="208" y="0"/>
                  </a:moveTo>
                  <a:cubicBezTo>
                    <a:pt x="191" y="0"/>
                    <a:pt x="172" y="6"/>
                    <a:pt x="153" y="16"/>
                  </a:cubicBezTo>
                  <a:cubicBezTo>
                    <a:pt x="68" y="64"/>
                    <a:pt x="0" y="210"/>
                    <a:pt x="0" y="343"/>
                  </a:cubicBezTo>
                  <a:cubicBezTo>
                    <a:pt x="0" y="446"/>
                    <a:pt x="41" y="507"/>
                    <a:pt x="100" y="507"/>
                  </a:cubicBezTo>
                  <a:cubicBezTo>
                    <a:pt x="116" y="507"/>
                    <a:pt x="134" y="502"/>
                    <a:pt x="153" y="492"/>
                  </a:cubicBezTo>
                  <a:cubicBezTo>
                    <a:pt x="239" y="441"/>
                    <a:pt x="310" y="295"/>
                    <a:pt x="310" y="166"/>
                  </a:cubicBezTo>
                  <a:cubicBezTo>
                    <a:pt x="310" y="62"/>
                    <a:pt x="267" y="0"/>
                    <a:pt x="2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74" name="Google Shape;674;p28"/>
            <p:cNvSpPr/>
            <p:nvPr/>
          </p:nvSpPr>
          <p:spPr>
            <a:xfrm>
              <a:off x="246536" y="2357638"/>
              <a:ext cx="15691" cy="25714"/>
            </a:xfrm>
            <a:custGeom>
              <a:avLst/>
              <a:gdLst/>
              <a:ahLst/>
              <a:cxnLst/>
              <a:rect l="l" t="t" r="r" b="b"/>
              <a:pathLst>
                <a:path w="310" h="508" extrusionOk="0">
                  <a:moveTo>
                    <a:pt x="211" y="1"/>
                  </a:moveTo>
                  <a:cubicBezTo>
                    <a:pt x="194" y="1"/>
                    <a:pt x="176" y="6"/>
                    <a:pt x="157" y="17"/>
                  </a:cubicBezTo>
                  <a:cubicBezTo>
                    <a:pt x="72" y="67"/>
                    <a:pt x="1" y="213"/>
                    <a:pt x="1" y="343"/>
                  </a:cubicBezTo>
                  <a:cubicBezTo>
                    <a:pt x="1" y="446"/>
                    <a:pt x="44" y="508"/>
                    <a:pt x="103" y="508"/>
                  </a:cubicBezTo>
                  <a:cubicBezTo>
                    <a:pt x="120" y="508"/>
                    <a:pt x="138" y="503"/>
                    <a:pt x="157" y="492"/>
                  </a:cubicBezTo>
                  <a:cubicBezTo>
                    <a:pt x="242" y="441"/>
                    <a:pt x="310" y="295"/>
                    <a:pt x="310" y="166"/>
                  </a:cubicBezTo>
                  <a:cubicBezTo>
                    <a:pt x="310" y="63"/>
                    <a:pt x="269" y="1"/>
                    <a:pt x="2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75" name="Google Shape;675;p28"/>
            <p:cNvSpPr/>
            <p:nvPr/>
          </p:nvSpPr>
          <p:spPr>
            <a:xfrm>
              <a:off x="33993" y="1791529"/>
              <a:ext cx="303300" cy="394665"/>
            </a:xfrm>
            <a:custGeom>
              <a:avLst/>
              <a:gdLst/>
              <a:ahLst/>
              <a:cxnLst/>
              <a:rect l="l" t="t" r="r" b="b"/>
              <a:pathLst>
                <a:path w="5992" h="7797" extrusionOk="0">
                  <a:moveTo>
                    <a:pt x="5785" y="1"/>
                  </a:moveTo>
                  <a:cubicBezTo>
                    <a:pt x="5735" y="1"/>
                    <a:pt x="5678" y="17"/>
                    <a:pt x="5618" y="52"/>
                  </a:cubicBezTo>
                  <a:lnTo>
                    <a:pt x="1673" y="2330"/>
                  </a:lnTo>
                  <a:cubicBezTo>
                    <a:pt x="1466" y="2449"/>
                    <a:pt x="1300" y="2742"/>
                    <a:pt x="1300" y="2980"/>
                  </a:cubicBezTo>
                  <a:lnTo>
                    <a:pt x="1300" y="4601"/>
                  </a:lnTo>
                  <a:lnTo>
                    <a:pt x="147" y="5791"/>
                  </a:lnTo>
                  <a:cubicBezTo>
                    <a:pt x="1" y="5947"/>
                    <a:pt x="32" y="6057"/>
                    <a:pt x="214" y="6057"/>
                  </a:cubicBezTo>
                  <a:cubicBezTo>
                    <a:pt x="234" y="6057"/>
                    <a:pt x="256" y="6055"/>
                    <a:pt x="280" y="6053"/>
                  </a:cubicBezTo>
                  <a:lnTo>
                    <a:pt x="1300" y="5934"/>
                  </a:lnTo>
                  <a:lnTo>
                    <a:pt x="1300" y="7529"/>
                  </a:lnTo>
                  <a:cubicBezTo>
                    <a:pt x="1300" y="7699"/>
                    <a:pt x="1383" y="7797"/>
                    <a:pt x="1506" y="7797"/>
                  </a:cubicBezTo>
                  <a:cubicBezTo>
                    <a:pt x="1556" y="7797"/>
                    <a:pt x="1613" y="7780"/>
                    <a:pt x="1673" y="7746"/>
                  </a:cubicBezTo>
                  <a:lnTo>
                    <a:pt x="5618" y="5468"/>
                  </a:lnTo>
                  <a:cubicBezTo>
                    <a:pt x="5825" y="5349"/>
                    <a:pt x="5991" y="5056"/>
                    <a:pt x="5991" y="4819"/>
                  </a:cubicBezTo>
                  <a:lnTo>
                    <a:pt x="5991" y="270"/>
                  </a:lnTo>
                  <a:cubicBezTo>
                    <a:pt x="5991" y="99"/>
                    <a:pt x="5908" y="1"/>
                    <a:pt x="578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76" name="Google Shape;676;p28"/>
            <p:cNvSpPr/>
            <p:nvPr/>
          </p:nvSpPr>
          <p:spPr>
            <a:xfrm>
              <a:off x="157247" y="1893170"/>
              <a:ext cx="116370" cy="191435"/>
            </a:xfrm>
            <a:custGeom>
              <a:avLst/>
              <a:gdLst/>
              <a:ahLst/>
              <a:cxnLst/>
              <a:rect l="l" t="t" r="r" b="b"/>
              <a:pathLst>
                <a:path w="2299" h="3782" extrusionOk="0">
                  <a:moveTo>
                    <a:pt x="1475" y="373"/>
                  </a:moveTo>
                  <a:cubicBezTo>
                    <a:pt x="1597" y="373"/>
                    <a:pt x="1706" y="419"/>
                    <a:pt x="1799" y="509"/>
                  </a:cubicBezTo>
                  <a:lnTo>
                    <a:pt x="1816" y="523"/>
                  </a:lnTo>
                  <a:cubicBezTo>
                    <a:pt x="1979" y="689"/>
                    <a:pt x="2070" y="982"/>
                    <a:pt x="2074" y="1349"/>
                  </a:cubicBezTo>
                  <a:lnTo>
                    <a:pt x="2128" y="1319"/>
                  </a:lnTo>
                  <a:lnTo>
                    <a:pt x="2074" y="1372"/>
                  </a:lnTo>
                  <a:cubicBezTo>
                    <a:pt x="2067" y="2069"/>
                    <a:pt x="1741" y="2841"/>
                    <a:pt x="1295" y="3208"/>
                  </a:cubicBezTo>
                  <a:cubicBezTo>
                    <a:pt x="1262" y="3239"/>
                    <a:pt x="1228" y="3263"/>
                    <a:pt x="1193" y="3287"/>
                  </a:cubicBezTo>
                  <a:cubicBezTo>
                    <a:pt x="1166" y="3304"/>
                    <a:pt x="1135" y="3321"/>
                    <a:pt x="1105" y="3338"/>
                  </a:cubicBezTo>
                  <a:cubicBezTo>
                    <a:pt x="1071" y="3354"/>
                    <a:pt x="1037" y="3368"/>
                    <a:pt x="1003" y="3379"/>
                  </a:cubicBezTo>
                  <a:cubicBezTo>
                    <a:pt x="940" y="3400"/>
                    <a:pt x="880" y="3410"/>
                    <a:pt x="822" y="3410"/>
                  </a:cubicBezTo>
                  <a:cubicBezTo>
                    <a:pt x="472" y="3410"/>
                    <a:pt x="230" y="3033"/>
                    <a:pt x="225" y="2441"/>
                  </a:cubicBezTo>
                  <a:lnTo>
                    <a:pt x="225" y="2409"/>
                  </a:lnTo>
                  <a:cubicBezTo>
                    <a:pt x="228" y="2028"/>
                    <a:pt x="327" y="1617"/>
                    <a:pt x="503" y="1247"/>
                  </a:cubicBezTo>
                  <a:lnTo>
                    <a:pt x="520" y="1217"/>
                  </a:lnTo>
                  <a:cubicBezTo>
                    <a:pt x="653" y="944"/>
                    <a:pt x="820" y="723"/>
                    <a:pt x="1003" y="574"/>
                  </a:cubicBezTo>
                  <a:cubicBezTo>
                    <a:pt x="1037" y="543"/>
                    <a:pt x="1071" y="519"/>
                    <a:pt x="1105" y="495"/>
                  </a:cubicBezTo>
                  <a:cubicBezTo>
                    <a:pt x="1119" y="485"/>
                    <a:pt x="1135" y="478"/>
                    <a:pt x="1149" y="468"/>
                  </a:cubicBezTo>
                  <a:cubicBezTo>
                    <a:pt x="1163" y="462"/>
                    <a:pt x="1180" y="454"/>
                    <a:pt x="1193" y="445"/>
                  </a:cubicBezTo>
                  <a:cubicBezTo>
                    <a:pt x="1228" y="428"/>
                    <a:pt x="1262" y="414"/>
                    <a:pt x="1295" y="404"/>
                  </a:cubicBezTo>
                  <a:cubicBezTo>
                    <a:pt x="1358" y="383"/>
                    <a:pt x="1418" y="373"/>
                    <a:pt x="1475" y="373"/>
                  </a:cubicBezTo>
                  <a:close/>
                  <a:moveTo>
                    <a:pt x="1554" y="0"/>
                  </a:moveTo>
                  <a:cubicBezTo>
                    <a:pt x="1426" y="0"/>
                    <a:pt x="1289" y="40"/>
                    <a:pt x="1149" y="122"/>
                  </a:cubicBezTo>
                  <a:cubicBezTo>
                    <a:pt x="857" y="291"/>
                    <a:pt x="578" y="621"/>
                    <a:pt x="364" y="1053"/>
                  </a:cubicBezTo>
                  <a:lnTo>
                    <a:pt x="344" y="1090"/>
                  </a:lnTo>
                  <a:lnTo>
                    <a:pt x="385" y="1128"/>
                  </a:lnTo>
                  <a:lnTo>
                    <a:pt x="337" y="1107"/>
                  </a:lnTo>
                  <a:cubicBezTo>
                    <a:pt x="120" y="1570"/>
                    <a:pt x="0" y="2083"/>
                    <a:pt x="0" y="2556"/>
                  </a:cubicBezTo>
                  <a:cubicBezTo>
                    <a:pt x="0" y="3028"/>
                    <a:pt x="120" y="3403"/>
                    <a:pt x="337" y="3613"/>
                  </a:cubicBezTo>
                  <a:cubicBezTo>
                    <a:pt x="455" y="3725"/>
                    <a:pt x="594" y="3782"/>
                    <a:pt x="745" y="3782"/>
                  </a:cubicBezTo>
                  <a:cubicBezTo>
                    <a:pt x="873" y="3782"/>
                    <a:pt x="1009" y="3741"/>
                    <a:pt x="1149" y="3660"/>
                  </a:cubicBezTo>
                  <a:cubicBezTo>
                    <a:pt x="1455" y="3484"/>
                    <a:pt x="1744" y="3134"/>
                    <a:pt x="1962" y="2675"/>
                  </a:cubicBezTo>
                  <a:cubicBezTo>
                    <a:pt x="2180" y="2212"/>
                    <a:pt x="2298" y="1699"/>
                    <a:pt x="2298" y="1226"/>
                  </a:cubicBezTo>
                  <a:cubicBezTo>
                    <a:pt x="2298" y="768"/>
                    <a:pt x="2186" y="397"/>
                    <a:pt x="1976" y="183"/>
                  </a:cubicBezTo>
                  <a:lnTo>
                    <a:pt x="1959" y="169"/>
                  </a:lnTo>
                  <a:cubicBezTo>
                    <a:pt x="1842" y="57"/>
                    <a:pt x="1704" y="0"/>
                    <a:pt x="15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77" name="Google Shape;677;p28"/>
            <p:cNvSpPr/>
            <p:nvPr/>
          </p:nvSpPr>
          <p:spPr>
            <a:xfrm>
              <a:off x="176684" y="1906685"/>
              <a:ext cx="78710" cy="55882"/>
            </a:xfrm>
            <a:custGeom>
              <a:avLst/>
              <a:gdLst/>
              <a:ahLst/>
              <a:cxnLst/>
              <a:rect l="l" t="t" r="r" b="b"/>
              <a:pathLst>
                <a:path w="1555" h="1104" extrusionOk="0">
                  <a:moveTo>
                    <a:pt x="1503" y="1"/>
                  </a:moveTo>
                  <a:lnTo>
                    <a:pt x="1486" y="38"/>
                  </a:lnTo>
                  <a:cubicBezTo>
                    <a:pt x="1483" y="48"/>
                    <a:pt x="1476" y="59"/>
                    <a:pt x="1473" y="68"/>
                  </a:cubicBezTo>
                  <a:cubicBezTo>
                    <a:pt x="1415" y="187"/>
                    <a:pt x="1350" y="297"/>
                    <a:pt x="1279" y="399"/>
                  </a:cubicBezTo>
                  <a:cubicBezTo>
                    <a:pt x="1272" y="409"/>
                    <a:pt x="1269" y="415"/>
                    <a:pt x="1261" y="426"/>
                  </a:cubicBezTo>
                  <a:cubicBezTo>
                    <a:pt x="1167" y="558"/>
                    <a:pt x="1065" y="671"/>
                    <a:pt x="959" y="759"/>
                  </a:cubicBezTo>
                  <a:cubicBezTo>
                    <a:pt x="952" y="766"/>
                    <a:pt x="946" y="773"/>
                    <a:pt x="935" y="779"/>
                  </a:cubicBezTo>
                  <a:cubicBezTo>
                    <a:pt x="888" y="817"/>
                    <a:pt x="837" y="851"/>
                    <a:pt x="789" y="881"/>
                  </a:cubicBezTo>
                  <a:cubicBezTo>
                    <a:pt x="724" y="919"/>
                    <a:pt x="660" y="945"/>
                    <a:pt x="596" y="963"/>
                  </a:cubicBezTo>
                  <a:cubicBezTo>
                    <a:pt x="588" y="966"/>
                    <a:pt x="582" y="966"/>
                    <a:pt x="575" y="970"/>
                  </a:cubicBezTo>
                  <a:cubicBezTo>
                    <a:pt x="529" y="980"/>
                    <a:pt x="485" y="985"/>
                    <a:pt x="441" y="985"/>
                  </a:cubicBezTo>
                  <a:cubicBezTo>
                    <a:pt x="385" y="985"/>
                    <a:pt x="331" y="977"/>
                    <a:pt x="279" y="959"/>
                  </a:cubicBezTo>
                  <a:cubicBezTo>
                    <a:pt x="272" y="959"/>
                    <a:pt x="266" y="956"/>
                    <a:pt x="262" y="953"/>
                  </a:cubicBezTo>
                  <a:cubicBezTo>
                    <a:pt x="197" y="929"/>
                    <a:pt x="136" y="892"/>
                    <a:pt x="82" y="840"/>
                  </a:cubicBezTo>
                  <a:cubicBezTo>
                    <a:pt x="75" y="834"/>
                    <a:pt x="72" y="830"/>
                    <a:pt x="68" y="823"/>
                  </a:cubicBezTo>
                  <a:lnTo>
                    <a:pt x="51" y="807"/>
                  </a:lnTo>
                  <a:lnTo>
                    <a:pt x="34" y="843"/>
                  </a:lnTo>
                  <a:cubicBezTo>
                    <a:pt x="28" y="854"/>
                    <a:pt x="21" y="864"/>
                    <a:pt x="17" y="878"/>
                  </a:cubicBezTo>
                  <a:lnTo>
                    <a:pt x="1" y="912"/>
                  </a:lnTo>
                  <a:lnTo>
                    <a:pt x="14" y="929"/>
                  </a:lnTo>
                  <a:cubicBezTo>
                    <a:pt x="21" y="936"/>
                    <a:pt x="24" y="939"/>
                    <a:pt x="31" y="942"/>
                  </a:cubicBezTo>
                  <a:lnTo>
                    <a:pt x="31" y="945"/>
                  </a:lnTo>
                  <a:cubicBezTo>
                    <a:pt x="92" y="1003"/>
                    <a:pt x="157" y="1044"/>
                    <a:pt x="225" y="1072"/>
                  </a:cubicBezTo>
                  <a:cubicBezTo>
                    <a:pt x="232" y="1072"/>
                    <a:pt x="238" y="1075"/>
                    <a:pt x="246" y="1078"/>
                  </a:cubicBezTo>
                  <a:cubicBezTo>
                    <a:pt x="297" y="1094"/>
                    <a:pt x="352" y="1103"/>
                    <a:pt x="409" y="1103"/>
                  </a:cubicBezTo>
                  <a:cubicBezTo>
                    <a:pt x="459" y="1103"/>
                    <a:pt x="510" y="1096"/>
                    <a:pt x="561" y="1082"/>
                  </a:cubicBezTo>
                  <a:cubicBezTo>
                    <a:pt x="572" y="1082"/>
                    <a:pt x="578" y="1078"/>
                    <a:pt x="585" y="1078"/>
                  </a:cubicBezTo>
                  <a:cubicBezTo>
                    <a:pt x="649" y="1058"/>
                    <a:pt x="718" y="1031"/>
                    <a:pt x="789" y="990"/>
                  </a:cubicBezTo>
                  <a:cubicBezTo>
                    <a:pt x="840" y="959"/>
                    <a:pt x="894" y="922"/>
                    <a:pt x="946" y="881"/>
                  </a:cubicBezTo>
                  <a:cubicBezTo>
                    <a:pt x="955" y="875"/>
                    <a:pt x="963" y="868"/>
                    <a:pt x="969" y="861"/>
                  </a:cubicBezTo>
                  <a:cubicBezTo>
                    <a:pt x="1082" y="766"/>
                    <a:pt x="1190" y="647"/>
                    <a:pt x="1292" y="504"/>
                  </a:cubicBezTo>
                  <a:cubicBezTo>
                    <a:pt x="1299" y="493"/>
                    <a:pt x="1306" y="487"/>
                    <a:pt x="1313" y="476"/>
                  </a:cubicBezTo>
                  <a:cubicBezTo>
                    <a:pt x="1388" y="368"/>
                    <a:pt x="1456" y="249"/>
                    <a:pt x="1520" y="120"/>
                  </a:cubicBezTo>
                  <a:cubicBezTo>
                    <a:pt x="1527" y="109"/>
                    <a:pt x="1531" y="99"/>
                    <a:pt x="1537" y="85"/>
                  </a:cubicBezTo>
                  <a:lnTo>
                    <a:pt x="1554" y="52"/>
                  </a:lnTo>
                  <a:lnTo>
                    <a:pt x="1537" y="35"/>
                  </a:lnTo>
                  <a:cubicBezTo>
                    <a:pt x="1534" y="28"/>
                    <a:pt x="1527" y="24"/>
                    <a:pt x="1523" y="21"/>
                  </a:cubicBezTo>
                  <a:lnTo>
                    <a:pt x="1520" y="18"/>
                  </a:lnTo>
                  <a:lnTo>
                    <a:pt x="150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78" name="Google Shape;678;p28"/>
            <p:cNvSpPr/>
            <p:nvPr/>
          </p:nvSpPr>
          <p:spPr>
            <a:xfrm>
              <a:off x="176684" y="2013994"/>
              <a:ext cx="78710" cy="58109"/>
            </a:xfrm>
            <a:custGeom>
              <a:avLst/>
              <a:gdLst/>
              <a:ahLst/>
              <a:cxnLst/>
              <a:rect l="l" t="t" r="r" b="b"/>
              <a:pathLst>
                <a:path w="1555" h="1148" extrusionOk="0">
                  <a:moveTo>
                    <a:pt x="1162" y="1"/>
                  </a:moveTo>
                  <a:cubicBezTo>
                    <a:pt x="1099" y="1"/>
                    <a:pt x="1035" y="11"/>
                    <a:pt x="969" y="33"/>
                  </a:cubicBezTo>
                  <a:cubicBezTo>
                    <a:pt x="963" y="33"/>
                    <a:pt x="955" y="36"/>
                    <a:pt x="946" y="40"/>
                  </a:cubicBezTo>
                  <a:cubicBezTo>
                    <a:pt x="894" y="57"/>
                    <a:pt x="840" y="84"/>
                    <a:pt x="789" y="115"/>
                  </a:cubicBezTo>
                  <a:cubicBezTo>
                    <a:pt x="718" y="151"/>
                    <a:pt x="649" y="203"/>
                    <a:pt x="585" y="261"/>
                  </a:cubicBezTo>
                  <a:cubicBezTo>
                    <a:pt x="578" y="264"/>
                    <a:pt x="572" y="271"/>
                    <a:pt x="561" y="281"/>
                  </a:cubicBezTo>
                  <a:cubicBezTo>
                    <a:pt x="453" y="380"/>
                    <a:pt x="343" y="506"/>
                    <a:pt x="246" y="652"/>
                  </a:cubicBezTo>
                  <a:cubicBezTo>
                    <a:pt x="238" y="661"/>
                    <a:pt x="232" y="672"/>
                    <a:pt x="225" y="682"/>
                  </a:cubicBezTo>
                  <a:cubicBezTo>
                    <a:pt x="157" y="788"/>
                    <a:pt x="92" y="906"/>
                    <a:pt x="31" y="1029"/>
                  </a:cubicBezTo>
                  <a:lnTo>
                    <a:pt x="31" y="1036"/>
                  </a:lnTo>
                  <a:cubicBezTo>
                    <a:pt x="24" y="1046"/>
                    <a:pt x="21" y="1053"/>
                    <a:pt x="14" y="1063"/>
                  </a:cubicBezTo>
                  <a:lnTo>
                    <a:pt x="1" y="1100"/>
                  </a:lnTo>
                  <a:lnTo>
                    <a:pt x="17" y="1118"/>
                  </a:lnTo>
                  <a:cubicBezTo>
                    <a:pt x="21" y="1121"/>
                    <a:pt x="28" y="1127"/>
                    <a:pt x="34" y="1131"/>
                  </a:cubicBezTo>
                  <a:lnTo>
                    <a:pt x="51" y="1148"/>
                  </a:lnTo>
                  <a:lnTo>
                    <a:pt x="68" y="1110"/>
                  </a:lnTo>
                  <a:cubicBezTo>
                    <a:pt x="72" y="1100"/>
                    <a:pt x="75" y="1090"/>
                    <a:pt x="82" y="1077"/>
                  </a:cubicBezTo>
                  <a:cubicBezTo>
                    <a:pt x="136" y="964"/>
                    <a:pt x="197" y="856"/>
                    <a:pt x="262" y="757"/>
                  </a:cubicBezTo>
                  <a:cubicBezTo>
                    <a:pt x="266" y="747"/>
                    <a:pt x="272" y="740"/>
                    <a:pt x="279" y="730"/>
                  </a:cubicBezTo>
                  <a:cubicBezTo>
                    <a:pt x="371" y="590"/>
                    <a:pt x="470" y="475"/>
                    <a:pt x="575" y="380"/>
                  </a:cubicBezTo>
                  <a:cubicBezTo>
                    <a:pt x="582" y="373"/>
                    <a:pt x="588" y="366"/>
                    <a:pt x="596" y="359"/>
                  </a:cubicBezTo>
                  <a:cubicBezTo>
                    <a:pt x="660" y="305"/>
                    <a:pt x="724" y="261"/>
                    <a:pt x="789" y="223"/>
                  </a:cubicBezTo>
                  <a:cubicBezTo>
                    <a:pt x="837" y="192"/>
                    <a:pt x="888" y="169"/>
                    <a:pt x="935" y="151"/>
                  </a:cubicBezTo>
                  <a:cubicBezTo>
                    <a:pt x="946" y="151"/>
                    <a:pt x="952" y="148"/>
                    <a:pt x="959" y="145"/>
                  </a:cubicBezTo>
                  <a:cubicBezTo>
                    <a:pt x="1022" y="127"/>
                    <a:pt x="1084" y="117"/>
                    <a:pt x="1144" y="117"/>
                  </a:cubicBezTo>
                  <a:cubicBezTo>
                    <a:pt x="1184" y="117"/>
                    <a:pt x="1223" y="121"/>
                    <a:pt x="1261" y="131"/>
                  </a:cubicBezTo>
                  <a:cubicBezTo>
                    <a:pt x="1269" y="135"/>
                    <a:pt x="1272" y="135"/>
                    <a:pt x="1279" y="138"/>
                  </a:cubicBezTo>
                  <a:cubicBezTo>
                    <a:pt x="1350" y="159"/>
                    <a:pt x="1415" y="192"/>
                    <a:pt x="1473" y="244"/>
                  </a:cubicBezTo>
                  <a:cubicBezTo>
                    <a:pt x="1476" y="247"/>
                    <a:pt x="1483" y="253"/>
                    <a:pt x="1486" y="257"/>
                  </a:cubicBezTo>
                  <a:lnTo>
                    <a:pt x="1503" y="274"/>
                  </a:lnTo>
                  <a:lnTo>
                    <a:pt x="1520" y="240"/>
                  </a:lnTo>
                  <a:cubicBezTo>
                    <a:pt x="1523" y="237"/>
                    <a:pt x="1523" y="237"/>
                    <a:pt x="1523" y="233"/>
                  </a:cubicBezTo>
                  <a:cubicBezTo>
                    <a:pt x="1527" y="223"/>
                    <a:pt x="1534" y="213"/>
                    <a:pt x="1537" y="203"/>
                  </a:cubicBezTo>
                  <a:lnTo>
                    <a:pt x="1554" y="169"/>
                  </a:lnTo>
                  <a:lnTo>
                    <a:pt x="1537" y="151"/>
                  </a:lnTo>
                  <a:lnTo>
                    <a:pt x="1520" y="135"/>
                  </a:lnTo>
                  <a:cubicBezTo>
                    <a:pt x="1456" y="80"/>
                    <a:pt x="1388" y="43"/>
                    <a:pt x="1313" y="19"/>
                  </a:cubicBezTo>
                  <a:cubicBezTo>
                    <a:pt x="1306" y="19"/>
                    <a:pt x="1299" y="16"/>
                    <a:pt x="1292" y="16"/>
                  </a:cubicBezTo>
                  <a:cubicBezTo>
                    <a:pt x="1250" y="6"/>
                    <a:pt x="1206" y="1"/>
                    <a:pt x="1162" y="1"/>
                  </a:cubicBezTo>
                  <a:close/>
                </a:path>
              </a:pathLst>
            </a:custGeom>
            <a:solidFill>
              <a:srgbClr val="37474F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79" name="Google Shape;679;p28"/>
            <p:cNvSpPr/>
            <p:nvPr/>
          </p:nvSpPr>
          <p:spPr>
            <a:xfrm>
              <a:off x="187364" y="1903698"/>
              <a:ext cx="56135" cy="170429"/>
            </a:xfrm>
            <a:custGeom>
              <a:avLst/>
              <a:gdLst/>
              <a:ahLst/>
              <a:cxnLst/>
              <a:rect l="l" t="t" r="r" b="b"/>
              <a:pathLst>
                <a:path w="1109" h="3367" extrusionOk="0">
                  <a:moveTo>
                    <a:pt x="643" y="115"/>
                  </a:moveTo>
                  <a:cubicBezTo>
                    <a:pt x="740" y="115"/>
                    <a:pt x="831" y="209"/>
                    <a:pt x="901" y="386"/>
                  </a:cubicBezTo>
                  <a:cubicBezTo>
                    <a:pt x="997" y="624"/>
                    <a:pt x="1050" y="984"/>
                    <a:pt x="1050" y="1396"/>
                  </a:cubicBezTo>
                  <a:cubicBezTo>
                    <a:pt x="1050" y="1811"/>
                    <a:pt x="997" y="2233"/>
                    <a:pt x="901" y="2579"/>
                  </a:cubicBezTo>
                  <a:cubicBezTo>
                    <a:pt x="810" y="2919"/>
                    <a:pt x="683" y="3150"/>
                    <a:pt x="554" y="3225"/>
                  </a:cubicBezTo>
                  <a:cubicBezTo>
                    <a:pt x="524" y="3242"/>
                    <a:pt x="494" y="3251"/>
                    <a:pt x="464" y="3251"/>
                  </a:cubicBezTo>
                  <a:cubicBezTo>
                    <a:pt x="369" y="3251"/>
                    <a:pt x="280" y="3159"/>
                    <a:pt x="207" y="2980"/>
                  </a:cubicBezTo>
                  <a:cubicBezTo>
                    <a:pt x="112" y="2742"/>
                    <a:pt x="58" y="2385"/>
                    <a:pt x="58" y="1971"/>
                  </a:cubicBezTo>
                  <a:cubicBezTo>
                    <a:pt x="58" y="1555"/>
                    <a:pt x="112" y="1134"/>
                    <a:pt x="207" y="787"/>
                  </a:cubicBezTo>
                  <a:cubicBezTo>
                    <a:pt x="303" y="447"/>
                    <a:pt x="425" y="216"/>
                    <a:pt x="554" y="141"/>
                  </a:cubicBezTo>
                  <a:cubicBezTo>
                    <a:pt x="584" y="124"/>
                    <a:pt x="614" y="115"/>
                    <a:pt x="643" y="115"/>
                  </a:cubicBezTo>
                  <a:close/>
                  <a:moveTo>
                    <a:pt x="664" y="0"/>
                  </a:moveTo>
                  <a:cubicBezTo>
                    <a:pt x="628" y="0"/>
                    <a:pt x="592" y="11"/>
                    <a:pt x="554" y="33"/>
                  </a:cubicBezTo>
                  <a:cubicBezTo>
                    <a:pt x="405" y="121"/>
                    <a:pt x="262" y="376"/>
                    <a:pt x="157" y="756"/>
                  </a:cubicBezTo>
                  <a:cubicBezTo>
                    <a:pt x="55" y="1124"/>
                    <a:pt x="0" y="1569"/>
                    <a:pt x="0" y="2004"/>
                  </a:cubicBezTo>
                  <a:cubicBezTo>
                    <a:pt x="0" y="2440"/>
                    <a:pt x="55" y="2817"/>
                    <a:pt x="157" y="3069"/>
                  </a:cubicBezTo>
                  <a:cubicBezTo>
                    <a:pt x="237" y="3264"/>
                    <a:pt x="338" y="3366"/>
                    <a:pt x="447" y="3366"/>
                  </a:cubicBezTo>
                  <a:cubicBezTo>
                    <a:pt x="482" y="3366"/>
                    <a:pt x="518" y="3355"/>
                    <a:pt x="554" y="3334"/>
                  </a:cubicBezTo>
                  <a:cubicBezTo>
                    <a:pt x="708" y="3245"/>
                    <a:pt x="846" y="2991"/>
                    <a:pt x="952" y="2609"/>
                  </a:cubicBezTo>
                  <a:cubicBezTo>
                    <a:pt x="1054" y="2242"/>
                    <a:pt x="1108" y="1800"/>
                    <a:pt x="1108" y="1362"/>
                  </a:cubicBezTo>
                  <a:cubicBezTo>
                    <a:pt x="1108" y="927"/>
                    <a:pt x="1054" y="549"/>
                    <a:pt x="952" y="298"/>
                  </a:cubicBezTo>
                  <a:cubicBezTo>
                    <a:pt x="872" y="102"/>
                    <a:pt x="774" y="0"/>
                    <a:pt x="664" y="0"/>
                  </a:cubicBezTo>
                  <a:close/>
                </a:path>
              </a:pathLst>
            </a:custGeom>
            <a:solidFill>
              <a:srgbClr val="37474F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80" name="Google Shape;680;p28"/>
            <p:cNvSpPr/>
            <p:nvPr/>
          </p:nvSpPr>
          <p:spPr>
            <a:xfrm>
              <a:off x="161195" y="1955632"/>
              <a:ext cx="108473" cy="66916"/>
            </a:xfrm>
            <a:custGeom>
              <a:avLst/>
              <a:gdLst/>
              <a:ahLst/>
              <a:cxnLst/>
              <a:rect l="l" t="t" r="r" b="b"/>
              <a:pathLst>
                <a:path w="2143" h="1322" extrusionOk="0">
                  <a:moveTo>
                    <a:pt x="2119" y="0"/>
                  </a:moveTo>
                  <a:cubicBezTo>
                    <a:pt x="2116" y="0"/>
                    <a:pt x="2112" y="1"/>
                    <a:pt x="2108" y="3"/>
                  </a:cubicBezTo>
                  <a:lnTo>
                    <a:pt x="34" y="1199"/>
                  </a:lnTo>
                  <a:cubicBezTo>
                    <a:pt x="14" y="1213"/>
                    <a:pt x="1" y="1251"/>
                    <a:pt x="1" y="1277"/>
                  </a:cubicBezTo>
                  <a:cubicBezTo>
                    <a:pt x="1" y="1303"/>
                    <a:pt x="9" y="1321"/>
                    <a:pt x="24" y="1321"/>
                  </a:cubicBezTo>
                  <a:cubicBezTo>
                    <a:pt x="27" y="1321"/>
                    <a:pt x="30" y="1320"/>
                    <a:pt x="34" y="1318"/>
                  </a:cubicBezTo>
                  <a:lnTo>
                    <a:pt x="2108" y="121"/>
                  </a:lnTo>
                  <a:cubicBezTo>
                    <a:pt x="2129" y="108"/>
                    <a:pt x="2143" y="71"/>
                    <a:pt x="2143" y="40"/>
                  </a:cubicBezTo>
                  <a:cubicBezTo>
                    <a:pt x="2143" y="18"/>
                    <a:pt x="2133" y="0"/>
                    <a:pt x="21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81" name="Google Shape;681;p28"/>
            <p:cNvSpPr/>
            <p:nvPr/>
          </p:nvSpPr>
          <p:spPr>
            <a:xfrm>
              <a:off x="213483" y="1905318"/>
              <a:ext cx="3847" cy="167493"/>
            </a:xfrm>
            <a:custGeom>
              <a:avLst/>
              <a:gdLst/>
              <a:ahLst/>
              <a:cxnLst/>
              <a:rect l="l" t="t" r="r" b="b"/>
              <a:pathLst>
                <a:path w="76" h="3309" extrusionOk="0">
                  <a:moveTo>
                    <a:pt x="51" y="0"/>
                  </a:moveTo>
                  <a:cubicBezTo>
                    <a:pt x="47" y="0"/>
                    <a:pt x="43" y="2"/>
                    <a:pt x="38" y="4"/>
                  </a:cubicBezTo>
                  <a:cubicBezTo>
                    <a:pt x="18" y="14"/>
                    <a:pt x="1" y="51"/>
                    <a:pt x="1" y="79"/>
                  </a:cubicBezTo>
                  <a:lnTo>
                    <a:pt x="1" y="3271"/>
                  </a:lnTo>
                  <a:cubicBezTo>
                    <a:pt x="1" y="3295"/>
                    <a:pt x="11" y="3309"/>
                    <a:pt x="25" y="3309"/>
                  </a:cubicBezTo>
                  <a:cubicBezTo>
                    <a:pt x="29" y="3309"/>
                    <a:pt x="34" y="3307"/>
                    <a:pt x="38" y="3305"/>
                  </a:cubicBezTo>
                  <a:cubicBezTo>
                    <a:pt x="59" y="3295"/>
                    <a:pt x="76" y="3257"/>
                    <a:pt x="76" y="3227"/>
                  </a:cubicBezTo>
                  <a:lnTo>
                    <a:pt x="76" y="38"/>
                  </a:lnTo>
                  <a:cubicBezTo>
                    <a:pt x="76" y="14"/>
                    <a:pt x="66" y="0"/>
                    <a:pt x="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82" name="Google Shape;682;p28"/>
            <p:cNvSpPr/>
            <p:nvPr/>
          </p:nvSpPr>
          <p:spPr>
            <a:xfrm>
              <a:off x="58795" y="2970770"/>
              <a:ext cx="253" cy="709"/>
            </a:xfrm>
            <a:custGeom>
              <a:avLst/>
              <a:gdLst/>
              <a:ahLst/>
              <a:cxnLst/>
              <a:rect l="l" t="t" r="r" b="b"/>
              <a:pathLst>
                <a:path w="5" h="14" extrusionOk="0">
                  <a:moveTo>
                    <a:pt x="0" y="13"/>
                  </a:moveTo>
                  <a:cubicBezTo>
                    <a:pt x="0" y="7"/>
                    <a:pt x="4" y="3"/>
                    <a:pt x="4" y="0"/>
                  </a:cubicBezTo>
                  <a:cubicBezTo>
                    <a:pt x="4" y="3"/>
                    <a:pt x="0" y="7"/>
                    <a:pt x="0" y="13"/>
                  </a:cubicBezTo>
                  <a:close/>
                </a:path>
              </a:pathLst>
            </a:custGeom>
            <a:solidFill>
              <a:srgbClr val="27DEBF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83" name="Google Shape;683;p28"/>
            <p:cNvSpPr/>
            <p:nvPr/>
          </p:nvSpPr>
          <p:spPr>
            <a:xfrm>
              <a:off x="56366" y="2971428"/>
              <a:ext cx="2480" cy="7086"/>
            </a:xfrm>
            <a:custGeom>
              <a:avLst/>
              <a:gdLst/>
              <a:ahLst/>
              <a:cxnLst/>
              <a:rect l="l" t="t" r="r" b="b"/>
              <a:pathLst>
                <a:path w="49" h="140" extrusionOk="0">
                  <a:moveTo>
                    <a:pt x="48" y="0"/>
                  </a:moveTo>
                  <a:cubicBezTo>
                    <a:pt x="42" y="14"/>
                    <a:pt x="36" y="29"/>
                    <a:pt x="30" y="44"/>
                  </a:cubicBezTo>
                  <a:lnTo>
                    <a:pt x="30" y="44"/>
                  </a:lnTo>
                  <a:cubicBezTo>
                    <a:pt x="36" y="30"/>
                    <a:pt x="42" y="15"/>
                    <a:pt x="48" y="0"/>
                  </a:cubicBezTo>
                  <a:close/>
                  <a:moveTo>
                    <a:pt x="30" y="44"/>
                  </a:moveTo>
                  <a:cubicBezTo>
                    <a:pt x="18" y="76"/>
                    <a:pt x="8" y="107"/>
                    <a:pt x="1" y="140"/>
                  </a:cubicBezTo>
                  <a:cubicBezTo>
                    <a:pt x="10" y="108"/>
                    <a:pt x="19" y="75"/>
                    <a:pt x="30" y="44"/>
                  </a:cubicBezTo>
                  <a:close/>
                </a:path>
              </a:pathLst>
            </a:custGeom>
            <a:solidFill>
              <a:srgbClr val="27DEBF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84" name="Google Shape;684;p28"/>
            <p:cNvSpPr/>
            <p:nvPr/>
          </p:nvSpPr>
          <p:spPr>
            <a:xfrm>
              <a:off x="58795" y="2970770"/>
              <a:ext cx="253" cy="709"/>
            </a:xfrm>
            <a:custGeom>
              <a:avLst/>
              <a:gdLst/>
              <a:ahLst/>
              <a:cxnLst/>
              <a:rect l="l" t="t" r="r" b="b"/>
              <a:pathLst>
                <a:path w="5" h="14" extrusionOk="0">
                  <a:moveTo>
                    <a:pt x="0" y="7"/>
                  </a:moveTo>
                  <a:lnTo>
                    <a:pt x="0" y="13"/>
                  </a:lnTo>
                  <a:lnTo>
                    <a:pt x="0" y="7"/>
                  </a:lnTo>
                  <a:close/>
                  <a:moveTo>
                    <a:pt x="4" y="0"/>
                  </a:moveTo>
                  <a:cubicBezTo>
                    <a:pt x="4" y="0"/>
                    <a:pt x="4" y="3"/>
                    <a:pt x="0" y="7"/>
                  </a:cubicBezTo>
                  <a:cubicBezTo>
                    <a:pt x="4" y="3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23C7AC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85" name="Google Shape;685;p28"/>
            <p:cNvSpPr/>
            <p:nvPr/>
          </p:nvSpPr>
          <p:spPr>
            <a:xfrm>
              <a:off x="56366" y="2975224"/>
              <a:ext cx="1114" cy="3290"/>
            </a:xfrm>
            <a:custGeom>
              <a:avLst/>
              <a:gdLst/>
              <a:ahLst/>
              <a:cxnLst/>
              <a:rect l="l" t="t" r="r" b="b"/>
              <a:pathLst>
                <a:path w="22" h="65" extrusionOk="0">
                  <a:moveTo>
                    <a:pt x="21" y="0"/>
                  </a:moveTo>
                  <a:cubicBezTo>
                    <a:pt x="15" y="14"/>
                    <a:pt x="11" y="27"/>
                    <a:pt x="7" y="41"/>
                  </a:cubicBezTo>
                  <a:cubicBezTo>
                    <a:pt x="5" y="45"/>
                    <a:pt x="4" y="51"/>
                    <a:pt x="3" y="57"/>
                  </a:cubicBezTo>
                  <a:lnTo>
                    <a:pt x="3" y="57"/>
                  </a:lnTo>
                  <a:cubicBezTo>
                    <a:pt x="9" y="39"/>
                    <a:pt x="16" y="18"/>
                    <a:pt x="21" y="0"/>
                  </a:cubicBezTo>
                  <a:close/>
                  <a:moveTo>
                    <a:pt x="3" y="57"/>
                  </a:moveTo>
                  <a:cubicBezTo>
                    <a:pt x="2" y="60"/>
                    <a:pt x="2" y="62"/>
                    <a:pt x="1" y="65"/>
                  </a:cubicBezTo>
                  <a:cubicBezTo>
                    <a:pt x="2" y="62"/>
                    <a:pt x="3" y="60"/>
                    <a:pt x="3" y="57"/>
                  </a:cubicBezTo>
                  <a:close/>
                </a:path>
              </a:pathLst>
            </a:custGeom>
            <a:solidFill>
              <a:srgbClr val="23C7AC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86" name="Google Shape;686;p28"/>
            <p:cNvSpPr/>
            <p:nvPr/>
          </p:nvSpPr>
          <p:spPr>
            <a:xfrm>
              <a:off x="60162" y="2963835"/>
              <a:ext cx="2278" cy="4353"/>
            </a:xfrm>
            <a:custGeom>
              <a:avLst/>
              <a:gdLst/>
              <a:ahLst/>
              <a:cxnLst/>
              <a:rect l="l" t="t" r="r" b="b"/>
              <a:pathLst>
                <a:path w="45" h="86" extrusionOk="0">
                  <a:moveTo>
                    <a:pt x="45" y="1"/>
                  </a:moveTo>
                  <a:lnTo>
                    <a:pt x="42" y="4"/>
                  </a:lnTo>
                  <a:cubicBezTo>
                    <a:pt x="39" y="8"/>
                    <a:pt x="37" y="13"/>
                    <a:pt x="35" y="17"/>
                  </a:cubicBezTo>
                  <a:lnTo>
                    <a:pt x="35" y="17"/>
                  </a:lnTo>
                  <a:cubicBezTo>
                    <a:pt x="38" y="12"/>
                    <a:pt x="42" y="6"/>
                    <a:pt x="45" y="1"/>
                  </a:cubicBezTo>
                  <a:close/>
                  <a:moveTo>
                    <a:pt x="35" y="17"/>
                  </a:moveTo>
                  <a:cubicBezTo>
                    <a:pt x="22" y="39"/>
                    <a:pt x="11" y="62"/>
                    <a:pt x="1" y="86"/>
                  </a:cubicBezTo>
                  <a:cubicBezTo>
                    <a:pt x="12" y="63"/>
                    <a:pt x="23" y="40"/>
                    <a:pt x="35" y="17"/>
                  </a:cubicBezTo>
                  <a:close/>
                </a:path>
              </a:pathLst>
            </a:custGeom>
            <a:solidFill>
              <a:srgbClr val="70D3C3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87" name="Google Shape;687;p28"/>
            <p:cNvSpPr/>
            <p:nvPr/>
          </p:nvSpPr>
          <p:spPr>
            <a:xfrm>
              <a:off x="-1223452" y="1444292"/>
              <a:ext cx="1187841" cy="2384034"/>
            </a:xfrm>
            <a:custGeom>
              <a:avLst/>
              <a:gdLst/>
              <a:ahLst/>
              <a:cxnLst/>
              <a:rect l="l" t="t" r="r" b="b"/>
              <a:pathLst>
                <a:path w="23467" h="47099" extrusionOk="0">
                  <a:moveTo>
                    <a:pt x="21266" y="0"/>
                  </a:moveTo>
                  <a:cubicBezTo>
                    <a:pt x="21096" y="0"/>
                    <a:pt x="20926" y="38"/>
                    <a:pt x="20797" y="113"/>
                  </a:cubicBezTo>
                  <a:lnTo>
                    <a:pt x="470" y="11849"/>
                  </a:lnTo>
                  <a:cubicBezTo>
                    <a:pt x="211" y="11998"/>
                    <a:pt x="1" y="12362"/>
                    <a:pt x="1" y="12661"/>
                  </a:cubicBezTo>
                  <a:lnTo>
                    <a:pt x="1" y="45446"/>
                  </a:lnTo>
                  <a:cubicBezTo>
                    <a:pt x="1" y="45745"/>
                    <a:pt x="211" y="46109"/>
                    <a:pt x="470" y="46258"/>
                  </a:cubicBezTo>
                  <a:lnTo>
                    <a:pt x="1731" y="46986"/>
                  </a:lnTo>
                  <a:cubicBezTo>
                    <a:pt x="1860" y="47061"/>
                    <a:pt x="2030" y="47098"/>
                    <a:pt x="2200" y="47098"/>
                  </a:cubicBezTo>
                  <a:cubicBezTo>
                    <a:pt x="2370" y="47098"/>
                    <a:pt x="2540" y="47061"/>
                    <a:pt x="2669" y="46986"/>
                  </a:cubicBezTo>
                  <a:lnTo>
                    <a:pt x="22997" y="35249"/>
                  </a:lnTo>
                  <a:cubicBezTo>
                    <a:pt x="23256" y="35100"/>
                    <a:pt x="23466" y="34736"/>
                    <a:pt x="23466" y="34437"/>
                  </a:cubicBezTo>
                  <a:lnTo>
                    <a:pt x="23466" y="1653"/>
                  </a:lnTo>
                  <a:cubicBezTo>
                    <a:pt x="23466" y="1354"/>
                    <a:pt x="23256" y="990"/>
                    <a:pt x="22997" y="840"/>
                  </a:cubicBezTo>
                  <a:lnTo>
                    <a:pt x="21735" y="113"/>
                  </a:lnTo>
                  <a:cubicBezTo>
                    <a:pt x="21606" y="38"/>
                    <a:pt x="21436" y="0"/>
                    <a:pt x="212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88" name="Google Shape;688;p28"/>
            <p:cNvSpPr/>
            <p:nvPr/>
          </p:nvSpPr>
          <p:spPr>
            <a:xfrm>
              <a:off x="-1219858" y="1444292"/>
              <a:ext cx="1184247" cy="681666"/>
            </a:xfrm>
            <a:custGeom>
              <a:avLst/>
              <a:gdLst/>
              <a:ahLst/>
              <a:cxnLst/>
              <a:rect l="l" t="t" r="r" b="b"/>
              <a:pathLst>
                <a:path w="23396" h="13467" extrusionOk="0">
                  <a:moveTo>
                    <a:pt x="21195" y="0"/>
                  </a:moveTo>
                  <a:cubicBezTo>
                    <a:pt x="21025" y="0"/>
                    <a:pt x="20855" y="38"/>
                    <a:pt x="20726" y="113"/>
                  </a:cubicBezTo>
                  <a:lnTo>
                    <a:pt x="399" y="11849"/>
                  </a:lnTo>
                  <a:cubicBezTo>
                    <a:pt x="232" y="11944"/>
                    <a:pt x="86" y="12131"/>
                    <a:pt x="1" y="12335"/>
                  </a:cubicBezTo>
                  <a:cubicBezTo>
                    <a:pt x="21" y="12288"/>
                    <a:pt x="45" y="12243"/>
                    <a:pt x="69" y="12199"/>
                  </a:cubicBezTo>
                  <a:lnTo>
                    <a:pt x="2268" y="13467"/>
                  </a:lnTo>
                  <a:cubicBezTo>
                    <a:pt x="2353" y="13321"/>
                    <a:pt x="2469" y="13195"/>
                    <a:pt x="2598" y="13117"/>
                  </a:cubicBezTo>
                  <a:lnTo>
                    <a:pt x="22926" y="1384"/>
                  </a:lnTo>
                  <a:cubicBezTo>
                    <a:pt x="23002" y="1340"/>
                    <a:pt x="23073" y="1320"/>
                    <a:pt x="23136" y="1320"/>
                  </a:cubicBezTo>
                  <a:cubicBezTo>
                    <a:pt x="23290" y="1320"/>
                    <a:pt x="23395" y="1441"/>
                    <a:pt x="23395" y="1652"/>
                  </a:cubicBezTo>
                  <a:lnTo>
                    <a:pt x="23395" y="1652"/>
                  </a:lnTo>
                  <a:cubicBezTo>
                    <a:pt x="23395" y="1353"/>
                    <a:pt x="23184" y="990"/>
                    <a:pt x="22926" y="840"/>
                  </a:cubicBezTo>
                  <a:lnTo>
                    <a:pt x="21664" y="113"/>
                  </a:lnTo>
                  <a:cubicBezTo>
                    <a:pt x="21535" y="38"/>
                    <a:pt x="21365" y="0"/>
                    <a:pt x="2119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89" name="Google Shape;689;p28"/>
            <p:cNvSpPr/>
            <p:nvPr/>
          </p:nvSpPr>
          <p:spPr>
            <a:xfrm>
              <a:off x="-1037786" y="1691661"/>
              <a:ext cx="909040" cy="1664556"/>
            </a:xfrm>
            <a:custGeom>
              <a:avLst/>
              <a:gdLst/>
              <a:ahLst/>
              <a:cxnLst/>
              <a:rect l="l" t="t" r="r" b="b"/>
              <a:pathLst>
                <a:path w="17959" h="32885" extrusionOk="0">
                  <a:moveTo>
                    <a:pt x="17741" y="1"/>
                  </a:moveTo>
                  <a:cubicBezTo>
                    <a:pt x="17689" y="1"/>
                    <a:pt x="17630" y="18"/>
                    <a:pt x="17568" y="53"/>
                  </a:cubicBezTo>
                  <a:lnTo>
                    <a:pt x="392" y="9971"/>
                  </a:lnTo>
                  <a:cubicBezTo>
                    <a:pt x="174" y="10097"/>
                    <a:pt x="1" y="10399"/>
                    <a:pt x="1" y="10651"/>
                  </a:cubicBezTo>
                  <a:lnTo>
                    <a:pt x="1" y="32606"/>
                  </a:lnTo>
                  <a:cubicBezTo>
                    <a:pt x="1" y="32782"/>
                    <a:pt x="88" y="32885"/>
                    <a:pt x="216" y="32885"/>
                  </a:cubicBezTo>
                  <a:cubicBezTo>
                    <a:pt x="269" y="32885"/>
                    <a:pt x="329" y="32867"/>
                    <a:pt x="392" y="32831"/>
                  </a:cubicBezTo>
                  <a:lnTo>
                    <a:pt x="17568" y="22914"/>
                  </a:lnTo>
                  <a:cubicBezTo>
                    <a:pt x="17782" y="22788"/>
                    <a:pt x="17959" y="22485"/>
                    <a:pt x="17959" y="22237"/>
                  </a:cubicBezTo>
                  <a:lnTo>
                    <a:pt x="17959" y="281"/>
                  </a:lnTo>
                  <a:cubicBezTo>
                    <a:pt x="17959" y="102"/>
                    <a:pt x="17870" y="1"/>
                    <a:pt x="17741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90" name="Google Shape;690;p28"/>
            <p:cNvSpPr/>
            <p:nvPr/>
          </p:nvSpPr>
          <p:spPr>
            <a:xfrm>
              <a:off x="-1222085" y="2066071"/>
              <a:ext cx="129631" cy="1766601"/>
            </a:xfrm>
            <a:custGeom>
              <a:avLst/>
              <a:gdLst/>
              <a:ahLst/>
              <a:cxnLst/>
              <a:rect l="l" t="t" r="r" b="b"/>
              <a:pathLst>
                <a:path w="2561" h="34901" extrusionOk="0">
                  <a:moveTo>
                    <a:pt x="140" y="0"/>
                  </a:moveTo>
                  <a:cubicBezTo>
                    <a:pt x="86" y="92"/>
                    <a:pt x="45" y="190"/>
                    <a:pt x="21" y="289"/>
                  </a:cubicBezTo>
                  <a:cubicBezTo>
                    <a:pt x="7" y="347"/>
                    <a:pt x="1" y="405"/>
                    <a:pt x="1" y="459"/>
                  </a:cubicBezTo>
                  <a:lnTo>
                    <a:pt x="4" y="33247"/>
                  </a:lnTo>
                  <a:cubicBezTo>
                    <a:pt x="4" y="33546"/>
                    <a:pt x="211" y="33910"/>
                    <a:pt x="470" y="34060"/>
                  </a:cubicBezTo>
                  <a:lnTo>
                    <a:pt x="1732" y="34787"/>
                  </a:lnTo>
                  <a:cubicBezTo>
                    <a:pt x="1765" y="34804"/>
                    <a:pt x="1799" y="34821"/>
                    <a:pt x="1837" y="34835"/>
                  </a:cubicBezTo>
                  <a:cubicBezTo>
                    <a:pt x="1854" y="34845"/>
                    <a:pt x="1874" y="34848"/>
                    <a:pt x="1891" y="34855"/>
                  </a:cubicBezTo>
                  <a:cubicBezTo>
                    <a:pt x="1932" y="34865"/>
                    <a:pt x="1973" y="34876"/>
                    <a:pt x="2010" y="34882"/>
                  </a:cubicBezTo>
                  <a:cubicBezTo>
                    <a:pt x="2073" y="34894"/>
                    <a:pt x="2138" y="34900"/>
                    <a:pt x="2202" y="34900"/>
                  </a:cubicBezTo>
                  <a:cubicBezTo>
                    <a:pt x="2266" y="34900"/>
                    <a:pt x="2330" y="34894"/>
                    <a:pt x="2391" y="34882"/>
                  </a:cubicBezTo>
                  <a:cubicBezTo>
                    <a:pt x="2422" y="34879"/>
                    <a:pt x="2452" y="34872"/>
                    <a:pt x="2483" y="34862"/>
                  </a:cubicBezTo>
                  <a:cubicBezTo>
                    <a:pt x="2507" y="34855"/>
                    <a:pt x="2534" y="34848"/>
                    <a:pt x="2561" y="34835"/>
                  </a:cubicBezTo>
                  <a:lnTo>
                    <a:pt x="2561" y="34835"/>
                  </a:lnTo>
                  <a:cubicBezTo>
                    <a:pt x="2524" y="34846"/>
                    <a:pt x="2490" y="34852"/>
                    <a:pt x="2458" y="34852"/>
                  </a:cubicBezTo>
                  <a:cubicBezTo>
                    <a:pt x="2305" y="34852"/>
                    <a:pt x="2201" y="34729"/>
                    <a:pt x="2201" y="34515"/>
                  </a:cubicBezTo>
                  <a:lnTo>
                    <a:pt x="2201" y="1731"/>
                  </a:lnTo>
                  <a:cubicBezTo>
                    <a:pt x="2201" y="1581"/>
                    <a:pt x="2255" y="1414"/>
                    <a:pt x="2340" y="1268"/>
                  </a:cubicBezTo>
                  <a:lnTo>
                    <a:pt x="14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91" name="Google Shape;691;p28"/>
            <p:cNvSpPr/>
            <p:nvPr/>
          </p:nvSpPr>
          <p:spPr>
            <a:xfrm>
              <a:off x="-898537" y="3403500"/>
              <a:ext cx="106600" cy="150283"/>
            </a:xfrm>
            <a:custGeom>
              <a:avLst/>
              <a:gdLst/>
              <a:ahLst/>
              <a:cxnLst/>
              <a:rect l="l" t="t" r="r" b="b"/>
              <a:pathLst>
                <a:path w="2106" h="2969" extrusionOk="0">
                  <a:moveTo>
                    <a:pt x="1097" y="0"/>
                  </a:moveTo>
                  <a:cubicBezTo>
                    <a:pt x="1049" y="0"/>
                    <a:pt x="988" y="56"/>
                    <a:pt x="962" y="141"/>
                  </a:cubicBezTo>
                  <a:lnTo>
                    <a:pt x="725" y="919"/>
                  </a:lnTo>
                  <a:cubicBezTo>
                    <a:pt x="711" y="970"/>
                    <a:pt x="684" y="1014"/>
                    <a:pt x="650" y="1038"/>
                  </a:cubicBezTo>
                  <a:lnTo>
                    <a:pt x="119" y="1450"/>
                  </a:lnTo>
                  <a:cubicBezTo>
                    <a:pt x="35" y="1514"/>
                    <a:pt x="0" y="1671"/>
                    <a:pt x="61" y="1715"/>
                  </a:cubicBezTo>
                  <a:lnTo>
                    <a:pt x="446" y="1993"/>
                  </a:lnTo>
                  <a:cubicBezTo>
                    <a:pt x="469" y="2010"/>
                    <a:pt x="480" y="2048"/>
                    <a:pt x="477" y="2099"/>
                  </a:cubicBezTo>
                  <a:lnTo>
                    <a:pt x="385" y="2854"/>
                  </a:lnTo>
                  <a:cubicBezTo>
                    <a:pt x="376" y="2927"/>
                    <a:pt x="405" y="2969"/>
                    <a:pt x="445" y="2969"/>
                  </a:cubicBezTo>
                  <a:cubicBezTo>
                    <a:pt x="472" y="2969"/>
                    <a:pt x="504" y="2951"/>
                    <a:pt x="534" y="2911"/>
                  </a:cubicBezTo>
                  <a:lnTo>
                    <a:pt x="1007" y="2306"/>
                  </a:lnTo>
                  <a:cubicBezTo>
                    <a:pt x="1035" y="2272"/>
                    <a:pt x="1070" y="2251"/>
                    <a:pt x="1096" y="2251"/>
                  </a:cubicBezTo>
                  <a:cubicBezTo>
                    <a:pt x="1098" y="2251"/>
                    <a:pt x="1100" y="2252"/>
                    <a:pt x="1102" y="2252"/>
                  </a:cubicBezTo>
                  <a:lnTo>
                    <a:pt x="1578" y="2310"/>
                  </a:lnTo>
                  <a:cubicBezTo>
                    <a:pt x="1581" y="2310"/>
                    <a:pt x="1583" y="2310"/>
                    <a:pt x="1586" y="2310"/>
                  </a:cubicBezTo>
                  <a:cubicBezTo>
                    <a:pt x="1659" y="2310"/>
                    <a:pt x="1741" y="2180"/>
                    <a:pt x="1728" y="2079"/>
                  </a:cubicBezTo>
                  <a:lnTo>
                    <a:pt x="1635" y="1426"/>
                  </a:lnTo>
                  <a:cubicBezTo>
                    <a:pt x="1632" y="1385"/>
                    <a:pt x="1643" y="1334"/>
                    <a:pt x="1666" y="1290"/>
                  </a:cubicBezTo>
                  <a:lnTo>
                    <a:pt x="2051" y="565"/>
                  </a:lnTo>
                  <a:cubicBezTo>
                    <a:pt x="2105" y="466"/>
                    <a:pt x="2084" y="360"/>
                    <a:pt x="2019" y="360"/>
                  </a:cubicBezTo>
                  <a:cubicBezTo>
                    <a:pt x="2011" y="360"/>
                    <a:pt x="2002" y="362"/>
                    <a:pt x="1993" y="365"/>
                  </a:cubicBezTo>
                  <a:lnTo>
                    <a:pt x="1462" y="569"/>
                  </a:lnTo>
                  <a:cubicBezTo>
                    <a:pt x="1453" y="573"/>
                    <a:pt x="1444" y="575"/>
                    <a:pt x="1435" y="575"/>
                  </a:cubicBezTo>
                  <a:cubicBezTo>
                    <a:pt x="1414" y="575"/>
                    <a:pt x="1396" y="563"/>
                    <a:pt x="1384" y="538"/>
                  </a:cubicBezTo>
                  <a:lnTo>
                    <a:pt x="1150" y="35"/>
                  </a:lnTo>
                  <a:cubicBezTo>
                    <a:pt x="1137" y="11"/>
                    <a:pt x="1119" y="0"/>
                    <a:pt x="109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92" name="Google Shape;692;p28"/>
            <p:cNvSpPr/>
            <p:nvPr/>
          </p:nvSpPr>
          <p:spPr>
            <a:xfrm>
              <a:off x="-762932" y="3325195"/>
              <a:ext cx="106550" cy="150334"/>
            </a:xfrm>
            <a:custGeom>
              <a:avLst/>
              <a:gdLst/>
              <a:ahLst/>
              <a:cxnLst/>
              <a:rect l="l" t="t" r="r" b="b"/>
              <a:pathLst>
                <a:path w="2105" h="2970" extrusionOk="0">
                  <a:moveTo>
                    <a:pt x="1098" y="1"/>
                  </a:moveTo>
                  <a:cubicBezTo>
                    <a:pt x="1050" y="1"/>
                    <a:pt x="989" y="56"/>
                    <a:pt x="963" y="141"/>
                  </a:cubicBezTo>
                  <a:lnTo>
                    <a:pt x="728" y="919"/>
                  </a:lnTo>
                  <a:cubicBezTo>
                    <a:pt x="711" y="970"/>
                    <a:pt x="684" y="1015"/>
                    <a:pt x="650" y="1038"/>
                  </a:cubicBezTo>
                  <a:lnTo>
                    <a:pt x="119" y="1450"/>
                  </a:lnTo>
                  <a:cubicBezTo>
                    <a:pt x="34" y="1514"/>
                    <a:pt x="1" y="1671"/>
                    <a:pt x="62" y="1715"/>
                  </a:cubicBezTo>
                  <a:lnTo>
                    <a:pt x="446" y="1994"/>
                  </a:lnTo>
                  <a:cubicBezTo>
                    <a:pt x="470" y="2010"/>
                    <a:pt x="480" y="2051"/>
                    <a:pt x="477" y="2099"/>
                  </a:cubicBezTo>
                  <a:lnTo>
                    <a:pt x="384" y="2854"/>
                  </a:lnTo>
                  <a:cubicBezTo>
                    <a:pt x="376" y="2928"/>
                    <a:pt x="405" y="2969"/>
                    <a:pt x="446" y="2969"/>
                  </a:cubicBezTo>
                  <a:cubicBezTo>
                    <a:pt x="473" y="2969"/>
                    <a:pt x="505" y="2951"/>
                    <a:pt x="534" y="2912"/>
                  </a:cubicBezTo>
                  <a:lnTo>
                    <a:pt x="1007" y="2306"/>
                  </a:lnTo>
                  <a:cubicBezTo>
                    <a:pt x="1035" y="2272"/>
                    <a:pt x="1069" y="2251"/>
                    <a:pt x="1099" y="2251"/>
                  </a:cubicBezTo>
                  <a:cubicBezTo>
                    <a:pt x="1101" y="2251"/>
                    <a:pt x="1103" y="2252"/>
                    <a:pt x="1106" y="2252"/>
                  </a:cubicBezTo>
                  <a:lnTo>
                    <a:pt x="1578" y="2310"/>
                  </a:lnTo>
                  <a:cubicBezTo>
                    <a:pt x="1581" y="2310"/>
                    <a:pt x="1584" y="2310"/>
                    <a:pt x="1586" y="2310"/>
                  </a:cubicBezTo>
                  <a:cubicBezTo>
                    <a:pt x="1660" y="2310"/>
                    <a:pt x="1741" y="2180"/>
                    <a:pt x="1727" y="2079"/>
                  </a:cubicBezTo>
                  <a:lnTo>
                    <a:pt x="1636" y="1426"/>
                  </a:lnTo>
                  <a:cubicBezTo>
                    <a:pt x="1633" y="1385"/>
                    <a:pt x="1643" y="1334"/>
                    <a:pt x="1666" y="1290"/>
                  </a:cubicBezTo>
                  <a:lnTo>
                    <a:pt x="2051" y="569"/>
                  </a:lnTo>
                  <a:cubicBezTo>
                    <a:pt x="2105" y="466"/>
                    <a:pt x="2084" y="360"/>
                    <a:pt x="2019" y="360"/>
                  </a:cubicBezTo>
                  <a:cubicBezTo>
                    <a:pt x="2011" y="360"/>
                    <a:pt x="2002" y="362"/>
                    <a:pt x="1993" y="365"/>
                  </a:cubicBezTo>
                  <a:lnTo>
                    <a:pt x="1462" y="569"/>
                  </a:lnTo>
                  <a:cubicBezTo>
                    <a:pt x="1453" y="573"/>
                    <a:pt x="1444" y="575"/>
                    <a:pt x="1435" y="575"/>
                  </a:cubicBezTo>
                  <a:cubicBezTo>
                    <a:pt x="1414" y="575"/>
                    <a:pt x="1396" y="563"/>
                    <a:pt x="1384" y="538"/>
                  </a:cubicBezTo>
                  <a:lnTo>
                    <a:pt x="1150" y="36"/>
                  </a:lnTo>
                  <a:cubicBezTo>
                    <a:pt x="1138" y="12"/>
                    <a:pt x="1120" y="1"/>
                    <a:pt x="10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93" name="Google Shape;693;p28"/>
            <p:cNvSpPr/>
            <p:nvPr/>
          </p:nvSpPr>
          <p:spPr>
            <a:xfrm>
              <a:off x="-627327" y="3246889"/>
              <a:ext cx="106550" cy="150334"/>
            </a:xfrm>
            <a:custGeom>
              <a:avLst/>
              <a:gdLst/>
              <a:ahLst/>
              <a:cxnLst/>
              <a:rect l="l" t="t" r="r" b="b"/>
              <a:pathLst>
                <a:path w="2105" h="2970" extrusionOk="0">
                  <a:moveTo>
                    <a:pt x="1099" y="1"/>
                  </a:moveTo>
                  <a:cubicBezTo>
                    <a:pt x="1052" y="1"/>
                    <a:pt x="991" y="56"/>
                    <a:pt x="963" y="141"/>
                  </a:cubicBezTo>
                  <a:lnTo>
                    <a:pt x="728" y="919"/>
                  </a:lnTo>
                  <a:cubicBezTo>
                    <a:pt x="711" y="971"/>
                    <a:pt x="684" y="1015"/>
                    <a:pt x="650" y="1042"/>
                  </a:cubicBezTo>
                  <a:lnTo>
                    <a:pt x="120" y="1450"/>
                  </a:lnTo>
                  <a:cubicBezTo>
                    <a:pt x="35" y="1514"/>
                    <a:pt x="1" y="1671"/>
                    <a:pt x="62" y="1715"/>
                  </a:cubicBezTo>
                  <a:lnTo>
                    <a:pt x="446" y="1994"/>
                  </a:lnTo>
                  <a:cubicBezTo>
                    <a:pt x="470" y="2011"/>
                    <a:pt x="480" y="2052"/>
                    <a:pt x="476" y="2099"/>
                  </a:cubicBezTo>
                  <a:lnTo>
                    <a:pt x="385" y="2854"/>
                  </a:lnTo>
                  <a:cubicBezTo>
                    <a:pt x="377" y="2928"/>
                    <a:pt x="405" y="2969"/>
                    <a:pt x="446" y="2969"/>
                  </a:cubicBezTo>
                  <a:cubicBezTo>
                    <a:pt x="472" y="2969"/>
                    <a:pt x="504" y="2951"/>
                    <a:pt x="534" y="2912"/>
                  </a:cubicBezTo>
                  <a:lnTo>
                    <a:pt x="1007" y="2306"/>
                  </a:lnTo>
                  <a:cubicBezTo>
                    <a:pt x="1036" y="2271"/>
                    <a:pt x="1070" y="2251"/>
                    <a:pt x="1099" y="2251"/>
                  </a:cubicBezTo>
                  <a:cubicBezTo>
                    <a:pt x="1101" y="2251"/>
                    <a:pt x="1103" y="2251"/>
                    <a:pt x="1105" y="2252"/>
                  </a:cubicBezTo>
                  <a:lnTo>
                    <a:pt x="1578" y="2310"/>
                  </a:lnTo>
                  <a:cubicBezTo>
                    <a:pt x="1581" y="2310"/>
                    <a:pt x="1583" y="2310"/>
                    <a:pt x="1586" y="2310"/>
                  </a:cubicBezTo>
                  <a:cubicBezTo>
                    <a:pt x="1659" y="2310"/>
                    <a:pt x="1741" y="2180"/>
                    <a:pt x="1728" y="2079"/>
                  </a:cubicBezTo>
                  <a:lnTo>
                    <a:pt x="1636" y="1426"/>
                  </a:lnTo>
                  <a:cubicBezTo>
                    <a:pt x="1633" y="1385"/>
                    <a:pt x="1642" y="1334"/>
                    <a:pt x="1667" y="1290"/>
                  </a:cubicBezTo>
                  <a:lnTo>
                    <a:pt x="2050" y="569"/>
                  </a:lnTo>
                  <a:cubicBezTo>
                    <a:pt x="2105" y="466"/>
                    <a:pt x="2084" y="360"/>
                    <a:pt x="2019" y="360"/>
                  </a:cubicBezTo>
                  <a:cubicBezTo>
                    <a:pt x="2011" y="360"/>
                    <a:pt x="2002" y="362"/>
                    <a:pt x="1993" y="365"/>
                  </a:cubicBezTo>
                  <a:lnTo>
                    <a:pt x="1463" y="569"/>
                  </a:lnTo>
                  <a:cubicBezTo>
                    <a:pt x="1453" y="573"/>
                    <a:pt x="1444" y="575"/>
                    <a:pt x="1435" y="575"/>
                  </a:cubicBezTo>
                  <a:cubicBezTo>
                    <a:pt x="1414" y="575"/>
                    <a:pt x="1397" y="563"/>
                    <a:pt x="1384" y="538"/>
                  </a:cubicBezTo>
                  <a:lnTo>
                    <a:pt x="1149" y="36"/>
                  </a:lnTo>
                  <a:cubicBezTo>
                    <a:pt x="1138" y="12"/>
                    <a:pt x="1120" y="1"/>
                    <a:pt x="109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94" name="Google Shape;694;p28"/>
            <p:cNvSpPr/>
            <p:nvPr/>
          </p:nvSpPr>
          <p:spPr>
            <a:xfrm>
              <a:off x="-491722" y="3168584"/>
              <a:ext cx="106600" cy="150334"/>
            </a:xfrm>
            <a:custGeom>
              <a:avLst/>
              <a:gdLst/>
              <a:ahLst/>
              <a:cxnLst/>
              <a:rect l="l" t="t" r="r" b="b"/>
              <a:pathLst>
                <a:path w="2106" h="2970" extrusionOk="0">
                  <a:moveTo>
                    <a:pt x="1099" y="1"/>
                  </a:moveTo>
                  <a:cubicBezTo>
                    <a:pt x="1052" y="1"/>
                    <a:pt x="992" y="56"/>
                    <a:pt x="966" y="141"/>
                  </a:cubicBezTo>
                  <a:lnTo>
                    <a:pt x="728" y="919"/>
                  </a:lnTo>
                  <a:cubicBezTo>
                    <a:pt x="711" y="971"/>
                    <a:pt x="684" y="1015"/>
                    <a:pt x="650" y="1042"/>
                  </a:cubicBezTo>
                  <a:lnTo>
                    <a:pt x="119" y="1450"/>
                  </a:lnTo>
                  <a:cubicBezTo>
                    <a:pt x="35" y="1514"/>
                    <a:pt x="0" y="1671"/>
                    <a:pt x="62" y="1715"/>
                  </a:cubicBezTo>
                  <a:lnTo>
                    <a:pt x="446" y="1994"/>
                  </a:lnTo>
                  <a:cubicBezTo>
                    <a:pt x="470" y="2011"/>
                    <a:pt x="480" y="2052"/>
                    <a:pt x="477" y="2099"/>
                  </a:cubicBezTo>
                  <a:lnTo>
                    <a:pt x="385" y="2854"/>
                  </a:lnTo>
                  <a:cubicBezTo>
                    <a:pt x="376" y="2928"/>
                    <a:pt x="405" y="2969"/>
                    <a:pt x="446" y="2969"/>
                  </a:cubicBezTo>
                  <a:cubicBezTo>
                    <a:pt x="473" y="2969"/>
                    <a:pt x="504" y="2951"/>
                    <a:pt x="534" y="2912"/>
                  </a:cubicBezTo>
                  <a:lnTo>
                    <a:pt x="1011" y="2306"/>
                  </a:lnTo>
                  <a:cubicBezTo>
                    <a:pt x="1035" y="2272"/>
                    <a:pt x="1069" y="2252"/>
                    <a:pt x="1097" y="2252"/>
                  </a:cubicBezTo>
                  <a:cubicBezTo>
                    <a:pt x="1100" y="2252"/>
                    <a:pt x="1103" y="2252"/>
                    <a:pt x="1105" y="2252"/>
                  </a:cubicBezTo>
                  <a:lnTo>
                    <a:pt x="1578" y="2310"/>
                  </a:lnTo>
                  <a:cubicBezTo>
                    <a:pt x="1581" y="2310"/>
                    <a:pt x="1584" y="2310"/>
                    <a:pt x="1587" y="2310"/>
                  </a:cubicBezTo>
                  <a:cubicBezTo>
                    <a:pt x="1659" y="2310"/>
                    <a:pt x="1741" y="2180"/>
                    <a:pt x="1728" y="2079"/>
                  </a:cubicBezTo>
                  <a:lnTo>
                    <a:pt x="1640" y="1426"/>
                  </a:lnTo>
                  <a:cubicBezTo>
                    <a:pt x="1632" y="1385"/>
                    <a:pt x="1643" y="1335"/>
                    <a:pt x="1667" y="1290"/>
                  </a:cubicBezTo>
                  <a:lnTo>
                    <a:pt x="2051" y="569"/>
                  </a:lnTo>
                  <a:cubicBezTo>
                    <a:pt x="2105" y="466"/>
                    <a:pt x="2084" y="360"/>
                    <a:pt x="2018" y="360"/>
                  </a:cubicBezTo>
                  <a:cubicBezTo>
                    <a:pt x="2011" y="360"/>
                    <a:pt x="2002" y="362"/>
                    <a:pt x="1993" y="365"/>
                  </a:cubicBezTo>
                  <a:lnTo>
                    <a:pt x="1463" y="569"/>
                  </a:lnTo>
                  <a:cubicBezTo>
                    <a:pt x="1453" y="573"/>
                    <a:pt x="1444" y="575"/>
                    <a:pt x="1435" y="575"/>
                  </a:cubicBezTo>
                  <a:cubicBezTo>
                    <a:pt x="1414" y="575"/>
                    <a:pt x="1397" y="563"/>
                    <a:pt x="1387" y="539"/>
                  </a:cubicBezTo>
                  <a:lnTo>
                    <a:pt x="1150" y="36"/>
                  </a:lnTo>
                  <a:cubicBezTo>
                    <a:pt x="1139" y="11"/>
                    <a:pt x="1120" y="1"/>
                    <a:pt x="1099" y="1"/>
                  </a:cubicBezTo>
                  <a:close/>
                </a:path>
              </a:pathLst>
            </a:custGeom>
            <a:solidFill>
              <a:srgbClr val="27DEBF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95" name="Google Shape;695;p28"/>
            <p:cNvSpPr/>
            <p:nvPr/>
          </p:nvSpPr>
          <p:spPr>
            <a:xfrm>
              <a:off x="-356118" y="3090278"/>
              <a:ext cx="106600" cy="150334"/>
            </a:xfrm>
            <a:custGeom>
              <a:avLst/>
              <a:gdLst/>
              <a:ahLst/>
              <a:cxnLst/>
              <a:rect l="l" t="t" r="r" b="b"/>
              <a:pathLst>
                <a:path w="2106" h="2970" extrusionOk="0">
                  <a:moveTo>
                    <a:pt x="1099" y="1"/>
                  </a:moveTo>
                  <a:cubicBezTo>
                    <a:pt x="1052" y="1"/>
                    <a:pt x="992" y="56"/>
                    <a:pt x="966" y="141"/>
                  </a:cubicBezTo>
                  <a:lnTo>
                    <a:pt x="728" y="919"/>
                  </a:lnTo>
                  <a:cubicBezTo>
                    <a:pt x="711" y="971"/>
                    <a:pt x="684" y="1015"/>
                    <a:pt x="650" y="1042"/>
                  </a:cubicBezTo>
                  <a:lnTo>
                    <a:pt x="119" y="1450"/>
                  </a:lnTo>
                  <a:cubicBezTo>
                    <a:pt x="34" y="1515"/>
                    <a:pt x="1" y="1671"/>
                    <a:pt x="62" y="1715"/>
                  </a:cubicBezTo>
                  <a:lnTo>
                    <a:pt x="446" y="1994"/>
                  </a:lnTo>
                  <a:cubicBezTo>
                    <a:pt x="470" y="2011"/>
                    <a:pt x="480" y="2052"/>
                    <a:pt x="477" y="2099"/>
                  </a:cubicBezTo>
                  <a:lnTo>
                    <a:pt x="384" y="2854"/>
                  </a:lnTo>
                  <a:cubicBezTo>
                    <a:pt x="377" y="2927"/>
                    <a:pt x="405" y="2969"/>
                    <a:pt x="446" y="2969"/>
                  </a:cubicBezTo>
                  <a:cubicBezTo>
                    <a:pt x="473" y="2969"/>
                    <a:pt x="505" y="2951"/>
                    <a:pt x="535" y="2912"/>
                  </a:cubicBezTo>
                  <a:lnTo>
                    <a:pt x="1010" y="2306"/>
                  </a:lnTo>
                  <a:cubicBezTo>
                    <a:pt x="1035" y="2272"/>
                    <a:pt x="1070" y="2252"/>
                    <a:pt x="1099" y="2252"/>
                  </a:cubicBezTo>
                  <a:cubicBezTo>
                    <a:pt x="1101" y="2252"/>
                    <a:pt x="1104" y="2252"/>
                    <a:pt x="1106" y="2252"/>
                  </a:cubicBezTo>
                  <a:lnTo>
                    <a:pt x="1578" y="2310"/>
                  </a:lnTo>
                  <a:cubicBezTo>
                    <a:pt x="1581" y="2311"/>
                    <a:pt x="1584" y="2311"/>
                    <a:pt x="1586" y="2311"/>
                  </a:cubicBezTo>
                  <a:cubicBezTo>
                    <a:pt x="1662" y="2311"/>
                    <a:pt x="1741" y="2180"/>
                    <a:pt x="1728" y="2079"/>
                  </a:cubicBezTo>
                  <a:lnTo>
                    <a:pt x="1639" y="1426"/>
                  </a:lnTo>
                  <a:cubicBezTo>
                    <a:pt x="1633" y="1385"/>
                    <a:pt x="1643" y="1334"/>
                    <a:pt x="1666" y="1290"/>
                  </a:cubicBezTo>
                  <a:lnTo>
                    <a:pt x="2051" y="569"/>
                  </a:lnTo>
                  <a:cubicBezTo>
                    <a:pt x="2105" y="466"/>
                    <a:pt x="2084" y="360"/>
                    <a:pt x="2018" y="360"/>
                  </a:cubicBezTo>
                  <a:cubicBezTo>
                    <a:pt x="2010" y="360"/>
                    <a:pt x="2002" y="362"/>
                    <a:pt x="1993" y="365"/>
                  </a:cubicBezTo>
                  <a:lnTo>
                    <a:pt x="1462" y="569"/>
                  </a:lnTo>
                  <a:cubicBezTo>
                    <a:pt x="1454" y="573"/>
                    <a:pt x="1445" y="575"/>
                    <a:pt x="1437" y="575"/>
                  </a:cubicBezTo>
                  <a:cubicBezTo>
                    <a:pt x="1416" y="575"/>
                    <a:pt x="1397" y="563"/>
                    <a:pt x="1388" y="539"/>
                  </a:cubicBezTo>
                  <a:lnTo>
                    <a:pt x="1150" y="35"/>
                  </a:lnTo>
                  <a:cubicBezTo>
                    <a:pt x="1138" y="11"/>
                    <a:pt x="1120" y="1"/>
                    <a:pt x="109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96" name="Google Shape;696;p28"/>
            <p:cNvSpPr/>
            <p:nvPr/>
          </p:nvSpPr>
          <p:spPr>
            <a:xfrm>
              <a:off x="-309853" y="2184525"/>
              <a:ext cx="249595" cy="502834"/>
            </a:xfrm>
            <a:custGeom>
              <a:avLst/>
              <a:gdLst/>
              <a:ahLst/>
              <a:cxnLst/>
              <a:rect l="l" t="t" r="r" b="b"/>
              <a:pathLst>
                <a:path w="4931" h="9934" extrusionOk="0">
                  <a:moveTo>
                    <a:pt x="706" y="0"/>
                  </a:moveTo>
                  <a:cubicBezTo>
                    <a:pt x="488" y="0"/>
                    <a:pt x="255" y="36"/>
                    <a:pt x="1" y="67"/>
                  </a:cubicBezTo>
                  <a:lnTo>
                    <a:pt x="531" y="2784"/>
                  </a:lnTo>
                  <a:lnTo>
                    <a:pt x="2915" y="4562"/>
                  </a:lnTo>
                  <a:lnTo>
                    <a:pt x="1443" y="8349"/>
                  </a:lnTo>
                  <a:lnTo>
                    <a:pt x="2045" y="9933"/>
                  </a:lnTo>
                  <a:cubicBezTo>
                    <a:pt x="2045" y="9933"/>
                    <a:pt x="4931" y="4354"/>
                    <a:pt x="4724" y="3963"/>
                  </a:cubicBezTo>
                  <a:cubicBezTo>
                    <a:pt x="4513" y="3572"/>
                    <a:pt x="2395" y="1417"/>
                    <a:pt x="1833" y="635"/>
                  </a:cubicBezTo>
                  <a:cubicBezTo>
                    <a:pt x="1471" y="124"/>
                    <a:pt x="1113" y="0"/>
                    <a:pt x="706" y="0"/>
                  </a:cubicBezTo>
                  <a:close/>
                </a:path>
              </a:pathLst>
            </a:custGeom>
            <a:solidFill>
              <a:srgbClr val="9A4A4D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97" name="Google Shape;697;p28"/>
            <p:cNvSpPr/>
            <p:nvPr/>
          </p:nvSpPr>
          <p:spPr>
            <a:xfrm>
              <a:off x="-309853" y="2180678"/>
              <a:ext cx="243723" cy="446953"/>
            </a:xfrm>
            <a:custGeom>
              <a:avLst/>
              <a:gdLst/>
              <a:ahLst/>
              <a:cxnLst/>
              <a:rect l="l" t="t" r="r" b="b"/>
              <a:pathLst>
                <a:path w="4815" h="8830" extrusionOk="0">
                  <a:moveTo>
                    <a:pt x="755" y="1"/>
                  </a:moveTo>
                  <a:cubicBezTo>
                    <a:pt x="340" y="1"/>
                    <a:pt x="1" y="143"/>
                    <a:pt x="1" y="143"/>
                  </a:cubicBezTo>
                  <a:lnTo>
                    <a:pt x="531" y="2860"/>
                  </a:lnTo>
                  <a:lnTo>
                    <a:pt x="2820" y="4699"/>
                  </a:lnTo>
                  <a:lnTo>
                    <a:pt x="1918" y="7272"/>
                  </a:lnTo>
                  <a:lnTo>
                    <a:pt x="2677" y="8829"/>
                  </a:lnTo>
                  <a:cubicBezTo>
                    <a:pt x="2677" y="8829"/>
                    <a:pt x="3473" y="7293"/>
                    <a:pt x="3901" y="6364"/>
                  </a:cubicBezTo>
                  <a:cubicBezTo>
                    <a:pt x="4455" y="5157"/>
                    <a:pt x="4768" y="4478"/>
                    <a:pt x="4791" y="4169"/>
                  </a:cubicBezTo>
                  <a:cubicBezTo>
                    <a:pt x="4815" y="3863"/>
                    <a:pt x="4564" y="3668"/>
                    <a:pt x="4214" y="3169"/>
                  </a:cubicBezTo>
                  <a:cubicBezTo>
                    <a:pt x="3864" y="2672"/>
                    <a:pt x="1820" y="269"/>
                    <a:pt x="1229" y="72"/>
                  </a:cubicBezTo>
                  <a:cubicBezTo>
                    <a:pt x="1069" y="20"/>
                    <a:pt x="907" y="1"/>
                    <a:pt x="755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98" name="Google Shape;698;p28"/>
            <p:cNvSpPr/>
            <p:nvPr/>
          </p:nvSpPr>
          <p:spPr>
            <a:xfrm>
              <a:off x="-270220" y="3584256"/>
              <a:ext cx="78356" cy="146285"/>
            </a:xfrm>
            <a:custGeom>
              <a:avLst/>
              <a:gdLst/>
              <a:ahLst/>
              <a:cxnLst/>
              <a:rect l="l" t="t" r="r" b="b"/>
              <a:pathLst>
                <a:path w="1548" h="2890" extrusionOk="0">
                  <a:moveTo>
                    <a:pt x="1547" y="0"/>
                  </a:moveTo>
                  <a:lnTo>
                    <a:pt x="75" y="211"/>
                  </a:lnTo>
                  <a:lnTo>
                    <a:pt x="0" y="2890"/>
                  </a:lnTo>
                  <a:lnTo>
                    <a:pt x="1472" y="2682"/>
                  </a:lnTo>
                  <a:lnTo>
                    <a:pt x="1547" y="0"/>
                  </a:lnTo>
                  <a:close/>
                </a:path>
              </a:pathLst>
            </a:custGeom>
            <a:solidFill>
              <a:srgbClr val="9A4A4D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699" name="Google Shape;699;p28"/>
            <p:cNvSpPr/>
            <p:nvPr/>
          </p:nvSpPr>
          <p:spPr>
            <a:xfrm>
              <a:off x="-548870" y="3731705"/>
              <a:ext cx="74560" cy="140666"/>
            </a:xfrm>
            <a:custGeom>
              <a:avLst/>
              <a:gdLst/>
              <a:ahLst/>
              <a:cxnLst/>
              <a:rect l="l" t="t" r="r" b="b"/>
              <a:pathLst>
                <a:path w="1473" h="2779" extrusionOk="0">
                  <a:moveTo>
                    <a:pt x="1473" y="1"/>
                  </a:moveTo>
                  <a:lnTo>
                    <a:pt x="1" y="259"/>
                  </a:lnTo>
                  <a:lnTo>
                    <a:pt x="1" y="2778"/>
                  </a:lnTo>
                  <a:lnTo>
                    <a:pt x="1473" y="2520"/>
                  </a:lnTo>
                  <a:lnTo>
                    <a:pt x="1473" y="1"/>
                  </a:lnTo>
                  <a:close/>
                </a:path>
              </a:pathLst>
            </a:custGeom>
            <a:solidFill>
              <a:srgbClr val="9A4A4D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00" name="Google Shape;700;p28"/>
            <p:cNvSpPr/>
            <p:nvPr/>
          </p:nvSpPr>
          <p:spPr>
            <a:xfrm>
              <a:off x="-567598" y="3811732"/>
              <a:ext cx="218769" cy="189309"/>
            </a:xfrm>
            <a:custGeom>
              <a:avLst/>
              <a:gdLst/>
              <a:ahLst/>
              <a:cxnLst/>
              <a:rect l="l" t="t" r="r" b="b"/>
              <a:pathLst>
                <a:path w="4322" h="3740" extrusionOk="0">
                  <a:moveTo>
                    <a:pt x="1843" y="0"/>
                  </a:moveTo>
                  <a:lnTo>
                    <a:pt x="1843" y="211"/>
                  </a:lnTo>
                  <a:cubicBezTo>
                    <a:pt x="1843" y="374"/>
                    <a:pt x="1319" y="510"/>
                    <a:pt x="1105" y="541"/>
                  </a:cubicBezTo>
                  <a:cubicBezTo>
                    <a:pt x="1032" y="551"/>
                    <a:pt x="961" y="556"/>
                    <a:pt x="893" y="556"/>
                  </a:cubicBezTo>
                  <a:cubicBezTo>
                    <a:pt x="652" y="556"/>
                    <a:pt x="453" y="499"/>
                    <a:pt x="371" y="422"/>
                  </a:cubicBezTo>
                  <a:lnTo>
                    <a:pt x="371" y="262"/>
                  </a:lnTo>
                  <a:cubicBezTo>
                    <a:pt x="369" y="262"/>
                    <a:pt x="368" y="262"/>
                    <a:pt x="366" y="262"/>
                  </a:cubicBezTo>
                  <a:cubicBezTo>
                    <a:pt x="276" y="262"/>
                    <a:pt x="207" y="556"/>
                    <a:pt x="140" y="823"/>
                  </a:cubicBezTo>
                  <a:cubicBezTo>
                    <a:pt x="65" y="1119"/>
                    <a:pt x="0" y="1469"/>
                    <a:pt x="54" y="1612"/>
                  </a:cubicBezTo>
                  <a:cubicBezTo>
                    <a:pt x="150" y="1874"/>
                    <a:pt x="561" y="2071"/>
                    <a:pt x="738" y="2282"/>
                  </a:cubicBezTo>
                  <a:cubicBezTo>
                    <a:pt x="918" y="2489"/>
                    <a:pt x="1020" y="2958"/>
                    <a:pt x="1242" y="3247"/>
                  </a:cubicBezTo>
                  <a:cubicBezTo>
                    <a:pt x="1459" y="3540"/>
                    <a:pt x="2332" y="3740"/>
                    <a:pt x="2836" y="3740"/>
                  </a:cubicBezTo>
                  <a:cubicBezTo>
                    <a:pt x="3271" y="3740"/>
                    <a:pt x="4322" y="3285"/>
                    <a:pt x="4154" y="2822"/>
                  </a:cubicBezTo>
                  <a:cubicBezTo>
                    <a:pt x="3991" y="2377"/>
                    <a:pt x="3359" y="2000"/>
                    <a:pt x="2894" y="1659"/>
                  </a:cubicBezTo>
                  <a:cubicBezTo>
                    <a:pt x="2309" y="1228"/>
                    <a:pt x="1982" y="38"/>
                    <a:pt x="18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01" name="Google Shape;701;p28"/>
            <p:cNvSpPr/>
            <p:nvPr/>
          </p:nvSpPr>
          <p:spPr>
            <a:xfrm>
              <a:off x="-298110" y="3696729"/>
              <a:ext cx="284673" cy="125734"/>
            </a:xfrm>
            <a:custGeom>
              <a:avLst/>
              <a:gdLst/>
              <a:ahLst/>
              <a:cxnLst/>
              <a:rect l="l" t="t" r="r" b="b"/>
              <a:pathLst>
                <a:path w="5624" h="2484" extrusionOk="0">
                  <a:moveTo>
                    <a:pt x="2051" y="1"/>
                  </a:moveTo>
                  <a:cubicBezTo>
                    <a:pt x="2048" y="1"/>
                    <a:pt x="2044" y="1"/>
                    <a:pt x="2040" y="2"/>
                  </a:cubicBezTo>
                  <a:lnTo>
                    <a:pt x="2030" y="233"/>
                  </a:lnTo>
                  <a:cubicBezTo>
                    <a:pt x="1812" y="382"/>
                    <a:pt x="1432" y="462"/>
                    <a:pt x="1109" y="462"/>
                  </a:cubicBezTo>
                  <a:cubicBezTo>
                    <a:pt x="858" y="462"/>
                    <a:pt x="642" y="413"/>
                    <a:pt x="564" y="311"/>
                  </a:cubicBezTo>
                  <a:lnTo>
                    <a:pt x="568" y="178"/>
                  </a:lnTo>
                  <a:cubicBezTo>
                    <a:pt x="568" y="178"/>
                    <a:pt x="568" y="178"/>
                    <a:pt x="567" y="178"/>
                  </a:cubicBezTo>
                  <a:cubicBezTo>
                    <a:pt x="432" y="178"/>
                    <a:pt x="296" y="836"/>
                    <a:pt x="205" y="1266"/>
                  </a:cubicBezTo>
                  <a:cubicBezTo>
                    <a:pt x="120" y="1661"/>
                    <a:pt x="1" y="2126"/>
                    <a:pt x="299" y="2279"/>
                  </a:cubicBezTo>
                  <a:cubicBezTo>
                    <a:pt x="400" y="2330"/>
                    <a:pt x="553" y="2350"/>
                    <a:pt x="726" y="2350"/>
                  </a:cubicBezTo>
                  <a:cubicBezTo>
                    <a:pt x="1072" y="2350"/>
                    <a:pt x="1500" y="2272"/>
                    <a:pt x="1772" y="2208"/>
                  </a:cubicBezTo>
                  <a:cubicBezTo>
                    <a:pt x="1822" y="2196"/>
                    <a:pt x="1875" y="2191"/>
                    <a:pt x="1930" y="2191"/>
                  </a:cubicBezTo>
                  <a:cubicBezTo>
                    <a:pt x="2334" y="2191"/>
                    <a:pt x="2882" y="2459"/>
                    <a:pt x="3318" y="2480"/>
                  </a:cubicBezTo>
                  <a:cubicBezTo>
                    <a:pt x="3378" y="2482"/>
                    <a:pt x="3436" y="2484"/>
                    <a:pt x="3494" y="2484"/>
                  </a:cubicBezTo>
                  <a:cubicBezTo>
                    <a:pt x="4324" y="2484"/>
                    <a:pt x="5005" y="2221"/>
                    <a:pt x="5297" y="1973"/>
                  </a:cubicBezTo>
                  <a:cubicBezTo>
                    <a:pt x="5610" y="1712"/>
                    <a:pt x="5623" y="1341"/>
                    <a:pt x="5321" y="1259"/>
                  </a:cubicBezTo>
                  <a:cubicBezTo>
                    <a:pt x="4835" y="1127"/>
                    <a:pt x="3764" y="892"/>
                    <a:pt x="3213" y="712"/>
                  </a:cubicBezTo>
                  <a:cubicBezTo>
                    <a:pt x="2883" y="606"/>
                    <a:pt x="2550" y="427"/>
                    <a:pt x="2346" y="243"/>
                  </a:cubicBezTo>
                  <a:cubicBezTo>
                    <a:pt x="2184" y="97"/>
                    <a:pt x="2121" y="1"/>
                    <a:pt x="20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02" name="Google Shape;702;p28"/>
            <p:cNvSpPr/>
            <p:nvPr/>
          </p:nvSpPr>
          <p:spPr>
            <a:xfrm>
              <a:off x="-575343" y="2632239"/>
              <a:ext cx="429540" cy="1140615"/>
            </a:xfrm>
            <a:custGeom>
              <a:avLst/>
              <a:gdLst/>
              <a:ahLst/>
              <a:cxnLst/>
              <a:rect l="l" t="t" r="r" b="b"/>
              <a:pathLst>
                <a:path w="8486" h="22534" extrusionOk="0">
                  <a:moveTo>
                    <a:pt x="7551" y="0"/>
                  </a:moveTo>
                  <a:lnTo>
                    <a:pt x="1153" y="986"/>
                  </a:lnTo>
                  <a:cubicBezTo>
                    <a:pt x="0" y="3560"/>
                    <a:pt x="1136" y="12290"/>
                    <a:pt x="1136" y="12290"/>
                  </a:cubicBezTo>
                  <a:cubicBezTo>
                    <a:pt x="1095" y="12689"/>
                    <a:pt x="632" y="13522"/>
                    <a:pt x="428" y="15265"/>
                  </a:cubicBezTo>
                  <a:cubicBezTo>
                    <a:pt x="184" y="17322"/>
                    <a:pt x="395" y="22466"/>
                    <a:pt x="395" y="22466"/>
                  </a:cubicBezTo>
                  <a:cubicBezTo>
                    <a:pt x="395" y="22466"/>
                    <a:pt x="647" y="22534"/>
                    <a:pt x="998" y="22534"/>
                  </a:cubicBezTo>
                  <a:cubicBezTo>
                    <a:pt x="1333" y="22534"/>
                    <a:pt x="1757" y="22472"/>
                    <a:pt x="2139" y="22232"/>
                  </a:cubicBezTo>
                  <a:cubicBezTo>
                    <a:pt x="2139" y="22232"/>
                    <a:pt x="3523" y="14300"/>
                    <a:pt x="3822" y="12243"/>
                  </a:cubicBezTo>
                  <a:cubicBezTo>
                    <a:pt x="4083" y="10451"/>
                    <a:pt x="4597" y="6514"/>
                    <a:pt x="4597" y="6514"/>
                  </a:cubicBezTo>
                  <a:lnTo>
                    <a:pt x="5674" y="11951"/>
                  </a:lnTo>
                  <a:cubicBezTo>
                    <a:pt x="5674" y="11951"/>
                    <a:pt x="5341" y="12984"/>
                    <a:pt x="5253" y="13746"/>
                  </a:cubicBezTo>
                  <a:cubicBezTo>
                    <a:pt x="5110" y="14950"/>
                    <a:pt x="5953" y="20301"/>
                    <a:pt x="5953" y="20301"/>
                  </a:cubicBezTo>
                  <a:cubicBezTo>
                    <a:pt x="5953" y="20301"/>
                    <a:pt x="6152" y="20363"/>
                    <a:pt x="6477" y="20363"/>
                  </a:cubicBezTo>
                  <a:cubicBezTo>
                    <a:pt x="6771" y="20363"/>
                    <a:pt x="7167" y="20312"/>
                    <a:pt x="7612" y="20117"/>
                  </a:cubicBezTo>
                  <a:cubicBezTo>
                    <a:pt x="7612" y="20117"/>
                    <a:pt x="8112" y="12733"/>
                    <a:pt x="8252" y="11288"/>
                  </a:cubicBezTo>
                  <a:cubicBezTo>
                    <a:pt x="8486" y="8860"/>
                    <a:pt x="7796" y="1520"/>
                    <a:pt x="755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03" name="Google Shape;703;p28"/>
            <p:cNvSpPr/>
            <p:nvPr/>
          </p:nvSpPr>
          <p:spPr>
            <a:xfrm>
              <a:off x="-544871" y="2187815"/>
              <a:ext cx="370723" cy="523436"/>
            </a:xfrm>
            <a:custGeom>
              <a:avLst/>
              <a:gdLst/>
              <a:ahLst/>
              <a:cxnLst/>
              <a:rect l="l" t="t" r="r" b="b"/>
              <a:pathLst>
                <a:path w="7324" h="10341" extrusionOk="0">
                  <a:moveTo>
                    <a:pt x="4643" y="1"/>
                  </a:moveTo>
                  <a:cubicBezTo>
                    <a:pt x="4588" y="1"/>
                    <a:pt x="4536" y="7"/>
                    <a:pt x="4488" y="19"/>
                  </a:cubicBezTo>
                  <a:lnTo>
                    <a:pt x="2087" y="495"/>
                  </a:lnTo>
                  <a:cubicBezTo>
                    <a:pt x="1717" y="604"/>
                    <a:pt x="857" y="907"/>
                    <a:pt x="857" y="907"/>
                  </a:cubicBezTo>
                  <a:cubicBezTo>
                    <a:pt x="289" y="1216"/>
                    <a:pt x="350" y="1556"/>
                    <a:pt x="194" y="2130"/>
                  </a:cubicBezTo>
                  <a:cubicBezTo>
                    <a:pt x="0" y="2841"/>
                    <a:pt x="126" y="4028"/>
                    <a:pt x="357" y="4653"/>
                  </a:cubicBezTo>
                  <a:lnTo>
                    <a:pt x="1458" y="7648"/>
                  </a:lnTo>
                  <a:cubicBezTo>
                    <a:pt x="1047" y="8716"/>
                    <a:pt x="650" y="9076"/>
                    <a:pt x="452" y="9868"/>
                  </a:cubicBezTo>
                  <a:cubicBezTo>
                    <a:pt x="1034" y="10198"/>
                    <a:pt x="1833" y="10341"/>
                    <a:pt x="2675" y="10341"/>
                  </a:cubicBezTo>
                  <a:cubicBezTo>
                    <a:pt x="4439" y="10341"/>
                    <a:pt x="6396" y="9712"/>
                    <a:pt x="6959" y="8851"/>
                  </a:cubicBezTo>
                  <a:cubicBezTo>
                    <a:pt x="6997" y="8607"/>
                    <a:pt x="6677" y="5917"/>
                    <a:pt x="6545" y="4721"/>
                  </a:cubicBezTo>
                  <a:cubicBezTo>
                    <a:pt x="7109" y="3602"/>
                    <a:pt x="7323" y="2834"/>
                    <a:pt x="7027" y="2107"/>
                  </a:cubicBezTo>
                  <a:cubicBezTo>
                    <a:pt x="6561" y="950"/>
                    <a:pt x="5341" y="1"/>
                    <a:pt x="4643" y="1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04" name="Google Shape;704;p28"/>
            <p:cNvSpPr/>
            <p:nvPr/>
          </p:nvSpPr>
          <p:spPr>
            <a:xfrm>
              <a:off x="-555045" y="1851714"/>
              <a:ext cx="317726" cy="300263"/>
            </a:xfrm>
            <a:custGeom>
              <a:avLst/>
              <a:gdLst/>
              <a:ahLst/>
              <a:cxnLst/>
              <a:rect l="l" t="t" r="r" b="b"/>
              <a:pathLst>
                <a:path w="6277" h="5932" extrusionOk="0">
                  <a:moveTo>
                    <a:pt x="3899" y="1"/>
                  </a:moveTo>
                  <a:cubicBezTo>
                    <a:pt x="3735" y="1"/>
                    <a:pt x="3566" y="16"/>
                    <a:pt x="3393" y="46"/>
                  </a:cubicBezTo>
                  <a:lnTo>
                    <a:pt x="2880" y="134"/>
                  </a:lnTo>
                  <a:cubicBezTo>
                    <a:pt x="1289" y="417"/>
                    <a:pt x="1" y="1934"/>
                    <a:pt x="1" y="3525"/>
                  </a:cubicBezTo>
                  <a:cubicBezTo>
                    <a:pt x="1" y="4938"/>
                    <a:pt x="1021" y="5932"/>
                    <a:pt x="2365" y="5932"/>
                  </a:cubicBezTo>
                  <a:cubicBezTo>
                    <a:pt x="2528" y="5932"/>
                    <a:pt x="2695" y="5917"/>
                    <a:pt x="2866" y="5887"/>
                  </a:cubicBezTo>
                  <a:lnTo>
                    <a:pt x="3410" y="5789"/>
                  </a:lnTo>
                  <a:cubicBezTo>
                    <a:pt x="4992" y="5510"/>
                    <a:pt x="6277" y="4000"/>
                    <a:pt x="6277" y="2419"/>
                  </a:cubicBezTo>
                  <a:cubicBezTo>
                    <a:pt x="6277" y="1000"/>
                    <a:pt x="5249" y="1"/>
                    <a:pt x="389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05" name="Google Shape;705;p28"/>
            <p:cNvSpPr/>
            <p:nvPr/>
          </p:nvSpPr>
          <p:spPr>
            <a:xfrm>
              <a:off x="-437005" y="1853637"/>
              <a:ext cx="221553" cy="225045"/>
            </a:xfrm>
            <a:custGeom>
              <a:avLst/>
              <a:gdLst/>
              <a:ahLst/>
              <a:cxnLst/>
              <a:rect l="l" t="t" r="r" b="b"/>
              <a:pathLst>
                <a:path w="4377" h="4446" extrusionOk="0">
                  <a:moveTo>
                    <a:pt x="2573" y="1"/>
                  </a:moveTo>
                  <a:cubicBezTo>
                    <a:pt x="2449" y="1"/>
                    <a:pt x="2321" y="12"/>
                    <a:pt x="2191" y="35"/>
                  </a:cubicBezTo>
                  <a:cubicBezTo>
                    <a:pt x="980" y="250"/>
                    <a:pt x="1" y="1402"/>
                    <a:pt x="1" y="2610"/>
                  </a:cubicBezTo>
                  <a:cubicBezTo>
                    <a:pt x="1" y="3686"/>
                    <a:pt x="779" y="4445"/>
                    <a:pt x="1807" y="4445"/>
                  </a:cubicBezTo>
                  <a:cubicBezTo>
                    <a:pt x="1931" y="4445"/>
                    <a:pt x="2060" y="4434"/>
                    <a:pt x="2191" y="4411"/>
                  </a:cubicBezTo>
                  <a:cubicBezTo>
                    <a:pt x="3397" y="4197"/>
                    <a:pt x="4376" y="3048"/>
                    <a:pt x="4376" y="1838"/>
                  </a:cubicBezTo>
                  <a:cubicBezTo>
                    <a:pt x="4376" y="761"/>
                    <a:pt x="3597" y="1"/>
                    <a:pt x="257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06" name="Google Shape;706;p28"/>
            <p:cNvSpPr/>
            <p:nvPr/>
          </p:nvSpPr>
          <p:spPr>
            <a:xfrm>
              <a:off x="-629403" y="1958315"/>
              <a:ext cx="89542" cy="296720"/>
            </a:xfrm>
            <a:custGeom>
              <a:avLst/>
              <a:gdLst/>
              <a:ahLst/>
              <a:cxnLst/>
              <a:rect l="l" t="t" r="r" b="b"/>
              <a:pathLst>
                <a:path w="1769" h="5862" extrusionOk="0">
                  <a:moveTo>
                    <a:pt x="1769" y="1"/>
                  </a:moveTo>
                  <a:cubicBezTo>
                    <a:pt x="793" y="174"/>
                    <a:pt x="1" y="1102"/>
                    <a:pt x="1" y="2078"/>
                  </a:cubicBezTo>
                  <a:lnTo>
                    <a:pt x="1" y="5862"/>
                  </a:lnTo>
                  <a:cubicBezTo>
                    <a:pt x="977" y="5692"/>
                    <a:pt x="1769" y="4760"/>
                    <a:pt x="1769" y="3785"/>
                  </a:cubicBezTo>
                  <a:lnTo>
                    <a:pt x="1769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07" name="Google Shape;707;p28"/>
            <p:cNvSpPr/>
            <p:nvPr/>
          </p:nvSpPr>
          <p:spPr>
            <a:xfrm>
              <a:off x="-517183" y="1889677"/>
              <a:ext cx="271411" cy="417341"/>
            </a:xfrm>
            <a:custGeom>
              <a:avLst/>
              <a:gdLst/>
              <a:ahLst/>
              <a:cxnLst/>
              <a:rect l="l" t="t" r="r" b="b"/>
              <a:pathLst>
                <a:path w="5362" h="8245" extrusionOk="0">
                  <a:moveTo>
                    <a:pt x="4590" y="0"/>
                  </a:moveTo>
                  <a:cubicBezTo>
                    <a:pt x="4536" y="727"/>
                    <a:pt x="4165" y="1217"/>
                    <a:pt x="2802" y="2285"/>
                  </a:cubicBezTo>
                  <a:cubicBezTo>
                    <a:pt x="1823" y="3050"/>
                    <a:pt x="1381" y="3179"/>
                    <a:pt x="1381" y="3179"/>
                  </a:cubicBezTo>
                  <a:cubicBezTo>
                    <a:pt x="1321" y="2977"/>
                    <a:pt x="1126" y="2882"/>
                    <a:pt x="909" y="2882"/>
                  </a:cubicBezTo>
                  <a:cubicBezTo>
                    <a:pt x="693" y="2882"/>
                    <a:pt x="455" y="2976"/>
                    <a:pt x="303" y="3155"/>
                  </a:cubicBezTo>
                  <a:cubicBezTo>
                    <a:pt x="1" y="3516"/>
                    <a:pt x="21" y="4369"/>
                    <a:pt x="541" y="4624"/>
                  </a:cubicBezTo>
                  <a:cubicBezTo>
                    <a:pt x="650" y="4676"/>
                    <a:pt x="750" y="4697"/>
                    <a:pt x="840" y="4697"/>
                  </a:cubicBezTo>
                  <a:cubicBezTo>
                    <a:pt x="1182" y="4697"/>
                    <a:pt x="1381" y="4396"/>
                    <a:pt x="1381" y="4396"/>
                  </a:cubicBezTo>
                  <a:lnTo>
                    <a:pt x="1381" y="6637"/>
                  </a:lnTo>
                  <a:lnTo>
                    <a:pt x="4097" y="8245"/>
                  </a:lnTo>
                  <a:lnTo>
                    <a:pt x="3322" y="6052"/>
                  </a:lnTo>
                  <a:lnTo>
                    <a:pt x="3322" y="5124"/>
                  </a:lnTo>
                  <a:cubicBezTo>
                    <a:pt x="3795" y="5116"/>
                    <a:pt x="4280" y="5100"/>
                    <a:pt x="4533" y="4943"/>
                  </a:cubicBezTo>
                  <a:cubicBezTo>
                    <a:pt x="4784" y="4790"/>
                    <a:pt x="5284" y="4321"/>
                    <a:pt x="5321" y="2767"/>
                  </a:cubicBezTo>
                  <a:cubicBezTo>
                    <a:pt x="5362" y="939"/>
                    <a:pt x="4933" y="143"/>
                    <a:pt x="4590" y="0"/>
                  </a:cubicBezTo>
                  <a:close/>
                </a:path>
              </a:pathLst>
            </a:custGeom>
            <a:solidFill>
              <a:srgbClr val="B16668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08" name="Google Shape;708;p28"/>
            <p:cNvSpPr/>
            <p:nvPr/>
          </p:nvSpPr>
          <p:spPr>
            <a:xfrm>
              <a:off x="-364014" y="2018853"/>
              <a:ext cx="20348" cy="20804"/>
            </a:xfrm>
            <a:custGeom>
              <a:avLst/>
              <a:gdLst/>
              <a:ahLst/>
              <a:cxnLst/>
              <a:rect l="l" t="t" r="r" b="b"/>
              <a:pathLst>
                <a:path w="402" h="411" extrusionOk="0">
                  <a:moveTo>
                    <a:pt x="232" y="0"/>
                  </a:moveTo>
                  <a:cubicBezTo>
                    <a:pt x="218" y="0"/>
                    <a:pt x="205" y="2"/>
                    <a:pt x="190" y="5"/>
                  </a:cubicBezTo>
                  <a:cubicBezTo>
                    <a:pt x="85" y="32"/>
                    <a:pt x="0" y="141"/>
                    <a:pt x="7" y="250"/>
                  </a:cubicBezTo>
                  <a:cubicBezTo>
                    <a:pt x="13" y="347"/>
                    <a:pt x="83" y="411"/>
                    <a:pt x="170" y="411"/>
                  </a:cubicBezTo>
                  <a:cubicBezTo>
                    <a:pt x="183" y="411"/>
                    <a:pt x="197" y="409"/>
                    <a:pt x="211" y="406"/>
                  </a:cubicBezTo>
                  <a:cubicBezTo>
                    <a:pt x="320" y="382"/>
                    <a:pt x="402" y="273"/>
                    <a:pt x="394" y="165"/>
                  </a:cubicBezTo>
                  <a:cubicBezTo>
                    <a:pt x="392" y="67"/>
                    <a:pt x="322" y="0"/>
                    <a:pt x="23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09" name="Google Shape;709;p28"/>
            <p:cNvSpPr/>
            <p:nvPr/>
          </p:nvSpPr>
          <p:spPr>
            <a:xfrm>
              <a:off x="-334605" y="2091338"/>
              <a:ext cx="24803" cy="14274"/>
            </a:xfrm>
            <a:custGeom>
              <a:avLst/>
              <a:gdLst/>
              <a:ahLst/>
              <a:cxnLst/>
              <a:rect l="l" t="t" r="r" b="b"/>
              <a:pathLst>
                <a:path w="490" h="282" extrusionOk="0">
                  <a:moveTo>
                    <a:pt x="38" y="1"/>
                  </a:moveTo>
                  <a:cubicBezTo>
                    <a:pt x="0" y="137"/>
                    <a:pt x="72" y="263"/>
                    <a:pt x="198" y="280"/>
                  </a:cubicBezTo>
                  <a:cubicBezTo>
                    <a:pt x="207" y="281"/>
                    <a:pt x="216" y="282"/>
                    <a:pt x="225" y="282"/>
                  </a:cubicBezTo>
                  <a:cubicBezTo>
                    <a:pt x="340" y="282"/>
                    <a:pt x="456" y="191"/>
                    <a:pt x="490" y="65"/>
                  </a:cubicBezTo>
                  <a:lnTo>
                    <a:pt x="38" y="1"/>
                  </a:lnTo>
                  <a:close/>
                </a:path>
              </a:pathLst>
            </a:custGeom>
            <a:solidFill>
              <a:srgbClr val="9A4A4D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10" name="Google Shape;710;p28"/>
            <p:cNvSpPr/>
            <p:nvPr/>
          </p:nvSpPr>
          <p:spPr>
            <a:xfrm>
              <a:off x="-283329" y="1964946"/>
              <a:ext cx="23638" cy="17716"/>
            </a:xfrm>
            <a:custGeom>
              <a:avLst/>
              <a:gdLst/>
              <a:ahLst/>
              <a:cxnLst/>
              <a:rect l="l" t="t" r="r" b="b"/>
              <a:pathLst>
                <a:path w="467" h="350" extrusionOk="0">
                  <a:moveTo>
                    <a:pt x="235" y="0"/>
                  </a:moveTo>
                  <a:cubicBezTo>
                    <a:pt x="146" y="0"/>
                    <a:pt x="53" y="56"/>
                    <a:pt x="1" y="149"/>
                  </a:cubicBezTo>
                  <a:lnTo>
                    <a:pt x="395" y="349"/>
                  </a:lnTo>
                  <a:cubicBezTo>
                    <a:pt x="467" y="227"/>
                    <a:pt x="436" y="77"/>
                    <a:pt x="327" y="23"/>
                  </a:cubicBezTo>
                  <a:cubicBezTo>
                    <a:pt x="298" y="8"/>
                    <a:pt x="267" y="0"/>
                    <a:pt x="23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11" name="Google Shape;711;p28"/>
            <p:cNvSpPr/>
            <p:nvPr/>
          </p:nvSpPr>
          <p:spPr>
            <a:xfrm>
              <a:off x="-287936" y="1998353"/>
              <a:ext cx="20298" cy="20854"/>
            </a:xfrm>
            <a:custGeom>
              <a:avLst/>
              <a:gdLst/>
              <a:ahLst/>
              <a:cxnLst/>
              <a:rect l="l" t="t" r="r" b="b"/>
              <a:pathLst>
                <a:path w="401" h="412" extrusionOk="0">
                  <a:moveTo>
                    <a:pt x="232" y="1"/>
                  </a:moveTo>
                  <a:cubicBezTo>
                    <a:pt x="218" y="1"/>
                    <a:pt x="205" y="2"/>
                    <a:pt x="190" y="5"/>
                  </a:cubicBezTo>
                  <a:cubicBezTo>
                    <a:pt x="85" y="29"/>
                    <a:pt x="0" y="138"/>
                    <a:pt x="7" y="250"/>
                  </a:cubicBezTo>
                  <a:cubicBezTo>
                    <a:pt x="12" y="344"/>
                    <a:pt x="83" y="411"/>
                    <a:pt x="171" y="411"/>
                  </a:cubicBezTo>
                  <a:cubicBezTo>
                    <a:pt x="184" y="411"/>
                    <a:pt x="197" y="410"/>
                    <a:pt x="211" y="407"/>
                  </a:cubicBezTo>
                  <a:cubicBezTo>
                    <a:pt x="319" y="383"/>
                    <a:pt x="401" y="274"/>
                    <a:pt x="394" y="162"/>
                  </a:cubicBezTo>
                  <a:cubicBezTo>
                    <a:pt x="392" y="67"/>
                    <a:pt x="321" y="1"/>
                    <a:pt x="23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12" name="Google Shape;712;p28"/>
            <p:cNvSpPr/>
            <p:nvPr/>
          </p:nvSpPr>
          <p:spPr>
            <a:xfrm>
              <a:off x="-316029" y="2009439"/>
              <a:ext cx="32750" cy="58919"/>
            </a:xfrm>
            <a:custGeom>
              <a:avLst/>
              <a:gdLst/>
              <a:ahLst/>
              <a:cxnLst/>
              <a:rect l="l" t="t" r="r" b="b"/>
              <a:pathLst>
                <a:path w="647" h="1164" extrusionOk="0">
                  <a:moveTo>
                    <a:pt x="0" y="1"/>
                  </a:moveTo>
                  <a:lnTo>
                    <a:pt x="31" y="1163"/>
                  </a:lnTo>
                  <a:lnTo>
                    <a:pt x="647" y="86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9A4A4D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13" name="Google Shape;713;p28"/>
            <p:cNvSpPr/>
            <p:nvPr/>
          </p:nvSpPr>
          <p:spPr>
            <a:xfrm>
              <a:off x="-434069" y="2125252"/>
              <a:ext cx="85037" cy="39482"/>
            </a:xfrm>
            <a:custGeom>
              <a:avLst/>
              <a:gdLst/>
              <a:ahLst/>
              <a:cxnLst/>
              <a:rect l="l" t="t" r="r" b="b"/>
              <a:pathLst>
                <a:path w="1680" h="780" extrusionOk="0">
                  <a:moveTo>
                    <a:pt x="0" y="1"/>
                  </a:moveTo>
                  <a:cubicBezTo>
                    <a:pt x="0" y="1"/>
                    <a:pt x="55" y="245"/>
                    <a:pt x="361" y="453"/>
                  </a:cubicBezTo>
                  <a:cubicBezTo>
                    <a:pt x="667" y="663"/>
                    <a:pt x="1680" y="779"/>
                    <a:pt x="1680" y="779"/>
                  </a:cubicBezTo>
                  <a:lnTo>
                    <a:pt x="1680" y="470"/>
                  </a:lnTo>
                  <a:cubicBezTo>
                    <a:pt x="1643" y="471"/>
                    <a:pt x="1603" y="472"/>
                    <a:pt x="1561" y="472"/>
                  </a:cubicBezTo>
                  <a:cubicBezTo>
                    <a:pt x="1037" y="472"/>
                    <a:pt x="149" y="350"/>
                    <a:pt x="0" y="1"/>
                  </a:cubicBezTo>
                  <a:close/>
                </a:path>
              </a:pathLst>
            </a:custGeom>
            <a:solidFill>
              <a:srgbClr val="9A4A4D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14" name="Google Shape;714;p28"/>
            <p:cNvSpPr/>
            <p:nvPr/>
          </p:nvSpPr>
          <p:spPr>
            <a:xfrm>
              <a:off x="-342653" y="2770425"/>
              <a:ext cx="119255" cy="330634"/>
            </a:xfrm>
            <a:custGeom>
              <a:avLst/>
              <a:gdLst/>
              <a:ahLst/>
              <a:cxnLst/>
              <a:rect l="l" t="t" r="r" b="b"/>
              <a:pathLst>
                <a:path w="2356" h="6532" extrusionOk="0">
                  <a:moveTo>
                    <a:pt x="2356" y="1"/>
                  </a:moveTo>
                  <a:cubicBezTo>
                    <a:pt x="1734" y="555"/>
                    <a:pt x="561" y="959"/>
                    <a:pt x="561" y="959"/>
                  </a:cubicBezTo>
                  <a:lnTo>
                    <a:pt x="0" y="3784"/>
                  </a:lnTo>
                  <a:lnTo>
                    <a:pt x="544" y="6532"/>
                  </a:lnTo>
                  <a:lnTo>
                    <a:pt x="384" y="3883"/>
                  </a:lnTo>
                  <a:lnTo>
                    <a:pt x="1027" y="1194"/>
                  </a:lnTo>
                  <a:cubicBezTo>
                    <a:pt x="1869" y="731"/>
                    <a:pt x="2356" y="1"/>
                    <a:pt x="23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15" name="Google Shape;715;p28"/>
            <p:cNvSpPr/>
            <p:nvPr/>
          </p:nvSpPr>
          <p:spPr>
            <a:xfrm>
              <a:off x="-447331" y="2023358"/>
              <a:ext cx="17463" cy="47580"/>
            </a:xfrm>
            <a:custGeom>
              <a:avLst/>
              <a:gdLst/>
              <a:ahLst/>
              <a:cxnLst/>
              <a:rect l="l" t="t" r="r" b="b"/>
              <a:pathLst>
                <a:path w="345" h="940" extrusionOk="0">
                  <a:moveTo>
                    <a:pt x="344" y="1"/>
                  </a:moveTo>
                  <a:lnTo>
                    <a:pt x="1" y="59"/>
                  </a:lnTo>
                  <a:lnTo>
                    <a:pt x="1" y="939"/>
                  </a:lnTo>
                  <a:cubicBezTo>
                    <a:pt x="191" y="905"/>
                    <a:pt x="344" y="725"/>
                    <a:pt x="344" y="538"/>
                  </a:cubicBezTo>
                  <a:lnTo>
                    <a:pt x="344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16" name="Google Shape;716;p28"/>
            <p:cNvSpPr/>
            <p:nvPr/>
          </p:nvSpPr>
          <p:spPr>
            <a:xfrm>
              <a:off x="-558842" y="1931943"/>
              <a:ext cx="28093" cy="33812"/>
            </a:xfrm>
            <a:custGeom>
              <a:avLst/>
              <a:gdLst/>
              <a:ahLst/>
              <a:cxnLst/>
              <a:rect l="l" t="t" r="r" b="b"/>
              <a:pathLst>
                <a:path w="555" h="668" extrusionOk="0">
                  <a:moveTo>
                    <a:pt x="204" y="0"/>
                  </a:moveTo>
                  <a:cubicBezTo>
                    <a:pt x="137" y="0"/>
                    <a:pt x="66" y="21"/>
                    <a:pt x="0" y="63"/>
                  </a:cubicBezTo>
                  <a:lnTo>
                    <a:pt x="310" y="668"/>
                  </a:lnTo>
                  <a:cubicBezTo>
                    <a:pt x="480" y="559"/>
                    <a:pt x="554" y="341"/>
                    <a:pt x="473" y="185"/>
                  </a:cubicBezTo>
                  <a:lnTo>
                    <a:pt x="452" y="148"/>
                  </a:lnTo>
                  <a:cubicBezTo>
                    <a:pt x="405" y="52"/>
                    <a:pt x="310" y="0"/>
                    <a:pt x="20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17" name="Google Shape;717;p28"/>
            <p:cNvSpPr/>
            <p:nvPr/>
          </p:nvSpPr>
          <p:spPr>
            <a:xfrm>
              <a:off x="-471729" y="2183260"/>
              <a:ext cx="161925" cy="123760"/>
            </a:xfrm>
            <a:custGeom>
              <a:avLst/>
              <a:gdLst/>
              <a:ahLst/>
              <a:cxnLst/>
              <a:rect l="l" t="t" r="r" b="b"/>
              <a:pathLst>
                <a:path w="3199" h="2445" extrusionOk="0">
                  <a:moveTo>
                    <a:pt x="483" y="0"/>
                  </a:moveTo>
                  <a:cubicBezTo>
                    <a:pt x="483" y="0"/>
                    <a:pt x="95" y="132"/>
                    <a:pt x="0" y="891"/>
                  </a:cubicBezTo>
                  <a:cubicBezTo>
                    <a:pt x="258" y="1445"/>
                    <a:pt x="718" y="1863"/>
                    <a:pt x="1408" y="2132"/>
                  </a:cubicBezTo>
                  <a:lnTo>
                    <a:pt x="1724" y="1778"/>
                  </a:lnTo>
                  <a:lnTo>
                    <a:pt x="3199" y="2445"/>
                  </a:lnTo>
                  <a:lnTo>
                    <a:pt x="3199" y="2445"/>
                  </a:lnTo>
                  <a:lnTo>
                    <a:pt x="483" y="336"/>
                  </a:lnTo>
                  <a:lnTo>
                    <a:pt x="483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18" name="Google Shape;718;p28"/>
            <p:cNvSpPr/>
            <p:nvPr/>
          </p:nvSpPr>
          <p:spPr>
            <a:xfrm>
              <a:off x="-349082" y="2169998"/>
              <a:ext cx="60792" cy="137022"/>
            </a:xfrm>
            <a:custGeom>
              <a:avLst/>
              <a:gdLst/>
              <a:ahLst/>
              <a:cxnLst/>
              <a:rect l="l" t="t" r="r" b="b"/>
              <a:pathLst>
                <a:path w="1201" h="2707" extrusionOk="0">
                  <a:moveTo>
                    <a:pt x="1" y="0"/>
                  </a:moveTo>
                  <a:lnTo>
                    <a:pt x="1" y="514"/>
                  </a:lnTo>
                  <a:lnTo>
                    <a:pt x="776" y="2707"/>
                  </a:lnTo>
                  <a:lnTo>
                    <a:pt x="906" y="1758"/>
                  </a:lnTo>
                  <a:lnTo>
                    <a:pt x="1201" y="1605"/>
                  </a:lnTo>
                  <a:cubicBezTo>
                    <a:pt x="1201" y="1605"/>
                    <a:pt x="776" y="558"/>
                    <a:pt x="548" y="330"/>
                  </a:cubicBezTo>
                  <a:cubicBezTo>
                    <a:pt x="283" y="62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19" name="Google Shape;719;p28"/>
            <p:cNvSpPr/>
            <p:nvPr/>
          </p:nvSpPr>
          <p:spPr>
            <a:xfrm>
              <a:off x="-750531" y="2235598"/>
              <a:ext cx="356600" cy="560690"/>
            </a:xfrm>
            <a:custGeom>
              <a:avLst/>
              <a:gdLst/>
              <a:ahLst/>
              <a:cxnLst/>
              <a:rect l="l" t="t" r="r" b="b"/>
              <a:pathLst>
                <a:path w="7045" h="11077" extrusionOk="0">
                  <a:moveTo>
                    <a:pt x="4872" y="0"/>
                  </a:moveTo>
                  <a:cubicBezTo>
                    <a:pt x="4872" y="0"/>
                    <a:pt x="4512" y="95"/>
                    <a:pt x="3811" y="840"/>
                  </a:cubicBezTo>
                  <a:cubicBezTo>
                    <a:pt x="3111" y="1584"/>
                    <a:pt x="368" y="6283"/>
                    <a:pt x="184" y="6548"/>
                  </a:cubicBezTo>
                  <a:cubicBezTo>
                    <a:pt x="1" y="6817"/>
                    <a:pt x="54" y="7180"/>
                    <a:pt x="381" y="7517"/>
                  </a:cubicBezTo>
                  <a:cubicBezTo>
                    <a:pt x="707" y="7857"/>
                    <a:pt x="3417" y="9876"/>
                    <a:pt x="3417" y="9876"/>
                  </a:cubicBezTo>
                  <a:cubicBezTo>
                    <a:pt x="3580" y="10016"/>
                    <a:pt x="3703" y="10186"/>
                    <a:pt x="4009" y="10485"/>
                  </a:cubicBezTo>
                  <a:cubicBezTo>
                    <a:pt x="4151" y="10624"/>
                    <a:pt x="4301" y="10784"/>
                    <a:pt x="4484" y="10865"/>
                  </a:cubicBezTo>
                  <a:cubicBezTo>
                    <a:pt x="4719" y="10967"/>
                    <a:pt x="4974" y="11042"/>
                    <a:pt x="5239" y="11066"/>
                  </a:cubicBezTo>
                  <a:cubicBezTo>
                    <a:pt x="5307" y="11073"/>
                    <a:pt x="5376" y="11077"/>
                    <a:pt x="5446" y="11077"/>
                  </a:cubicBezTo>
                  <a:cubicBezTo>
                    <a:pt x="5721" y="11077"/>
                    <a:pt x="6004" y="11021"/>
                    <a:pt x="6270" y="10900"/>
                  </a:cubicBezTo>
                  <a:cubicBezTo>
                    <a:pt x="6453" y="10815"/>
                    <a:pt x="6633" y="10696"/>
                    <a:pt x="6773" y="10542"/>
                  </a:cubicBezTo>
                  <a:cubicBezTo>
                    <a:pt x="6912" y="10390"/>
                    <a:pt x="7018" y="10195"/>
                    <a:pt x="7038" y="9999"/>
                  </a:cubicBezTo>
                  <a:cubicBezTo>
                    <a:pt x="7041" y="9961"/>
                    <a:pt x="7045" y="9920"/>
                    <a:pt x="7028" y="9886"/>
                  </a:cubicBezTo>
                  <a:cubicBezTo>
                    <a:pt x="7001" y="9828"/>
                    <a:pt x="6929" y="9808"/>
                    <a:pt x="6864" y="9795"/>
                  </a:cubicBezTo>
                  <a:cubicBezTo>
                    <a:pt x="6500" y="9710"/>
                    <a:pt x="6089" y="9682"/>
                    <a:pt x="5742" y="9560"/>
                  </a:cubicBezTo>
                  <a:cubicBezTo>
                    <a:pt x="5454" y="9455"/>
                    <a:pt x="5267" y="9339"/>
                    <a:pt x="5331" y="9305"/>
                  </a:cubicBezTo>
                  <a:cubicBezTo>
                    <a:pt x="5344" y="9298"/>
                    <a:pt x="5361" y="9296"/>
                    <a:pt x="5383" y="9296"/>
                  </a:cubicBezTo>
                  <a:cubicBezTo>
                    <a:pt x="5437" y="9296"/>
                    <a:pt x="5522" y="9312"/>
                    <a:pt x="5638" y="9312"/>
                  </a:cubicBezTo>
                  <a:cubicBezTo>
                    <a:pt x="5698" y="9312"/>
                    <a:pt x="5767" y="9308"/>
                    <a:pt x="5844" y="9295"/>
                  </a:cubicBezTo>
                  <a:cubicBezTo>
                    <a:pt x="6116" y="9251"/>
                    <a:pt x="6389" y="9043"/>
                    <a:pt x="6378" y="8890"/>
                  </a:cubicBezTo>
                  <a:cubicBezTo>
                    <a:pt x="6371" y="8785"/>
                    <a:pt x="6369" y="8766"/>
                    <a:pt x="6277" y="8766"/>
                  </a:cubicBezTo>
                  <a:cubicBezTo>
                    <a:pt x="6235" y="8766"/>
                    <a:pt x="6174" y="8770"/>
                    <a:pt x="6086" y="8772"/>
                  </a:cubicBezTo>
                  <a:cubicBezTo>
                    <a:pt x="5851" y="8772"/>
                    <a:pt x="5649" y="8712"/>
                    <a:pt x="5354" y="8712"/>
                  </a:cubicBezTo>
                  <a:cubicBezTo>
                    <a:pt x="5295" y="8712"/>
                    <a:pt x="5232" y="8714"/>
                    <a:pt x="5165" y="8720"/>
                  </a:cubicBezTo>
                  <a:cubicBezTo>
                    <a:pt x="5062" y="8730"/>
                    <a:pt x="4977" y="8735"/>
                    <a:pt x="4902" y="8735"/>
                  </a:cubicBezTo>
                  <a:cubicBezTo>
                    <a:pt x="4719" y="8735"/>
                    <a:pt x="4589" y="8707"/>
                    <a:pt x="4372" y="8659"/>
                  </a:cubicBezTo>
                  <a:cubicBezTo>
                    <a:pt x="3791" y="8533"/>
                    <a:pt x="2179" y="6371"/>
                    <a:pt x="2179" y="6371"/>
                  </a:cubicBezTo>
                  <a:lnTo>
                    <a:pt x="4978" y="2720"/>
                  </a:lnTo>
                  <a:cubicBezTo>
                    <a:pt x="4978" y="2720"/>
                    <a:pt x="5681" y="1231"/>
                    <a:pt x="4872" y="0"/>
                  </a:cubicBezTo>
                  <a:close/>
                </a:path>
              </a:pathLst>
            </a:custGeom>
            <a:solidFill>
              <a:srgbClr val="9A4A4D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20" name="Google Shape;720;p28"/>
            <p:cNvSpPr/>
            <p:nvPr/>
          </p:nvSpPr>
          <p:spPr>
            <a:xfrm>
              <a:off x="-759338" y="2233675"/>
              <a:ext cx="309678" cy="486535"/>
            </a:xfrm>
            <a:custGeom>
              <a:avLst/>
              <a:gdLst/>
              <a:ahLst/>
              <a:cxnLst/>
              <a:rect l="l" t="t" r="r" b="b"/>
              <a:pathLst>
                <a:path w="6118" h="9612" extrusionOk="0">
                  <a:moveTo>
                    <a:pt x="5094" y="1"/>
                  </a:moveTo>
                  <a:cubicBezTo>
                    <a:pt x="3673" y="41"/>
                    <a:pt x="504" y="5872"/>
                    <a:pt x="252" y="6487"/>
                  </a:cubicBezTo>
                  <a:cubicBezTo>
                    <a:pt x="1" y="7099"/>
                    <a:pt x="32" y="7232"/>
                    <a:pt x="252" y="7467"/>
                  </a:cubicBezTo>
                  <a:cubicBezTo>
                    <a:pt x="473" y="7701"/>
                    <a:pt x="3190" y="9612"/>
                    <a:pt x="3190" y="9612"/>
                  </a:cubicBezTo>
                  <a:lnTo>
                    <a:pt x="4050" y="8371"/>
                  </a:lnTo>
                  <a:lnTo>
                    <a:pt x="2516" y="6392"/>
                  </a:lnTo>
                  <a:cubicBezTo>
                    <a:pt x="2516" y="6392"/>
                    <a:pt x="4285" y="4291"/>
                    <a:pt x="5203" y="2839"/>
                  </a:cubicBezTo>
                  <a:cubicBezTo>
                    <a:pt x="6117" y="1391"/>
                    <a:pt x="5094" y="1"/>
                    <a:pt x="5094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</p:grpSp>
      <p:sp>
        <p:nvSpPr>
          <p:cNvPr id="721" name="Google Shape;721;p28"/>
          <p:cNvSpPr/>
          <p:nvPr/>
        </p:nvSpPr>
        <p:spPr>
          <a:xfrm>
            <a:off x="3188581" y="2153501"/>
            <a:ext cx="2084" cy="1122"/>
          </a:xfrm>
          <a:custGeom>
            <a:avLst/>
            <a:gdLst/>
            <a:ahLst/>
            <a:cxnLst/>
            <a:rect l="l" t="t" r="r" b="b"/>
            <a:pathLst>
              <a:path w="65" h="35" extrusionOk="0">
                <a:moveTo>
                  <a:pt x="65" y="1"/>
                </a:moveTo>
                <a:lnTo>
                  <a:pt x="65" y="1"/>
                </a:lnTo>
                <a:cubicBezTo>
                  <a:pt x="57" y="4"/>
                  <a:pt x="50" y="7"/>
                  <a:pt x="43" y="11"/>
                </a:cubicBezTo>
                <a:lnTo>
                  <a:pt x="43" y="11"/>
                </a:lnTo>
                <a:cubicBezTo>
                  <a:pt x="50" y="7"/>
                  <a:pt x="58" y="4"/>
                  <a:pt x="65" y="1"/>
                </a:cubicBezTo>
                <a:close/>
                <a:moveTo>
                  <a:pt x="43" y="11"/>
                </a:moveTo>
                <a:lnTo>
                  <a:pt x="43" y="11"/>
                </a:lnTo>
                <a:cubicBezTo>
                  <a:pt x="28" y="18"/>
                  <a:pt x="14" y="26"/>
                  <a:pt x="0" y="34"/>
                </a:cubicBezTo>
                <a:cubicBezTo>
                  <a:pt x="14" y="27"/>
                  <a:pt x="28" y="19"/>
                  <a:pt x="43" y="1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722" name="Google Shape;722;p28"/>
          <p:cNvSpPr/>
          <p:nvPr/>
        </p:nvSpPr>
        <p:spPr>
          <a:xfrm>
            <a:off x="2855565" y="3656857"/>
            <a:ext cx="48079" cy="68785"/>
          </a:xfrm>
          <a:custGeom>
            <a:avLst/>
            <a:gdLst/>
            <a:ahLst/>
            <a:cxnLst/>
            <a:rect l="l" t="t" r="r" b="b"/>
            <a:pathLst>
              <a:path w="1500" h="2146" extrusionOk="0">
                <a:moveTo>
                  <a:pt x="1500" y="0"/>
                </a:moveTo>
                <a:lnTo>
                  <a:pt x="0" y="228"/>
                </a:lnTo>
                <a:lnTo>
                  <a:pt x="0" y="2145"/>
                </a:lnTo>
                <a:lnTo>
                  <a:pt x="1500" y="1918"/>
                </a:lnTo>
                <a:lnTo>
                  <a:pt x="1500" y="0"/>
                </a:lnTo>
                <a:close/>
              </a:path>
            </a:pathLst>
          </a:custGeom>
          <a:solidFill>
            <a:srgbClr val="FFA8A7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723" name="Google Shape;723;p28"/>
          <p:cNvSpPr/>
          <p:nvPr/>
        </p:nvSpPr>
        <p:spPr>
          <a:xfrm>
            <a:off x="2844988" y="3691377"/>
            <a:ext cx="129845" cy="105805"/>
          </a:xfrm>
          <a:custGeom>
            <a:avLst/>
            <a:gdLst/>
            <a:ahLst/>
            <a:cxnLst/>
            <a:rect l="l" t="t" r="r" b="b"/>
            <a:pathLst>
              <a:path w="4051" h="3301" extrusionOk="0">
                <a:moveTo>
                  <a:pt x="1830" y="1"/>
                </a:moveTo>
                <a:lnTo>
                  <a:pt x="1830" y="191"/>
                </a:lnTo>
                <a:cubicBezTo>
                  <a:pt x="1833" y="337"/>
                  <a:pt x="1180" y="453"/>
                  <a:pt x="986" y="480"/>
                </a:cubicBezTo>
                <a:cubicBezTo>
                  <a:pt x="920" y="489"/>
                  <a:pt x="854" y="493"/>
                  <a:pt x="793" y="493"/>
                </a:cubicBezTo>
                <a:cubicBezTo>
                  <a:pt x="580" y="493"/>
                  <a:pt x="404" y="444"/>
                  <a:pt x="330" y="375"/>
                </a:cubicBezTo>
                <a:lnTo>
                  <a:pt x="330" y="229"/>
                </a:lnTo>
                <a:cubicBezTo>
                  <a:pt x="329" y="229"/>
                  <a:pt x="328" y="228"/>
                  <a:pt x="327" y="228"/>
                </a:cubicBezTo>
                <a:cubicBezTo>
                  <a:pt x="247" y="228"/>
                  <a:pt x="183" y="493"/>
                  <a:pt x="123" y="732"/>
                </a:cubicBezTo>
                <a:cubicBezTo>
                  <a:pt x="55" y="997"/>
                  <a:pt x="0" y="1310"/>
                  <a:pt x="48" y="1439"/>
                </a:cubicBezTo>
                <a:cubicBezTo>
                  <a:pt x="133" y="1670"/>
                  <a:pt x="501" y="1847"/>
                  <a:pt x="660" y="2034"/>
                </a:cubicBezTo>
                <a:cubicBezTo>
                  <a:pt x="820" y="2224"/>
                  <a:pt x="1000" y="2496"/>
                  <a:pt x="1340" y="2826"/>
                </a:cubicBezTo>
                <a:cubicBezTo>
                  <a:pt x="1557" y="3037"/>
                  <a:pt x="1992" y="3300"/>
                  <a:pt x="2554" y="3300"/>
                </a:cubicBezTo>
                <a:cubicBezTo>
                  <a:pt x="2600" y="3300"/>
                  <a:pt x="2646" y="3299"/>
                  <a:pt x="2693" y="3295"/>
                </a:cubicBezTo>
                <a:cubicBezTo>
                  <a:pt x="3230" y="3254"/>
                  <a:pt x="4050" y="2938"/>
                  <a:pt x="3897" y="2524"/>
                </a:cubicBezTo>
                <a:cubicBezTo>
                  <a:pt x="3754" y="2126"/>
                  <a:pt x="3186" y="1790"/>
                  <a:pt x="2771" y="1484"/>
                </a:cubicBezTo>
                <a:cubicBezTo>
                  <a:pt x="2251" y="1099"/>
                  <a:pt x="1871" y="283"/>
                  <a:pt x="183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/>
          </a:p>
        </p:txBody>
      </p:sp>
      <p:sp>
        <p:nvSpPr>
          <p:cNvPr id="724" name="Google Shape;724;p28"/>
          <p:cNvSpPr/>
          <p:nvPr/>
        </p:nvSpPr>
        <p:spPr>
          <a:xfrm>
            <a:off x="2855564" y="3691377"/>
            <a:ext cx="95484" cy="74297"/>
          </a:xfrm>
          <a:custGeom>
            <a:avLst/>
            <a:gdLst/>
            <a:ahLst/>
            <a:cxnLst/>
            <a:rect l="l" t="t" r="r" b="b"/>
            <a:pathLst>
              <a:path w="2979" h="2318" extrusionOk="0">
                <a:moveTo>
                  <a:pt x="1500" y="1"/>
                </a:moveTo>
                <a:lnTo>
                  <a:pt x="1500" y="191"/>
                </a:lnTo>
                <a:cubicBezTo>
                  <a:pt x="1503" y="337"/>
                  <a:pt x="850" y="453"/>
                  <a:pt x="656" y="480"/>
                </a:cubicBezTo>
                <a:cubicBezTo>
                  <a:pt x="590" y="489"/>
                  <a:pt x="524" y="493"/>
                  <a:pt x="463" y="493"/>
                </a:cubicBezTo>
                <a:cubicBezTo>
                  <a:pt x="250" y="493"/>
                  <a:pt x="74" y="444"/>
                  <a:pt x="0" y="375"/>
                </a:cubicBezTo>
                <a:lnTo>
                  <a:pt x="0" y="375"/>
                </a:lnTo>
                <a:cubicBezTo>
                  <a:pt x="0" y="375"/>
                  <a:pt x="449" y="1351"/>
                  <a:pt x="844" y="1765"/>
                </a:cubicBezTo>
                <a:cubicBezTo>
                  <a:pt x="1162" y="2098"/>
                  <a:pt x="1643" y="2317"/>
                  <a:pt x="2089" y="2317"/>
                </a:cubicBezTo>
                <a:cubicBezTo>
                  <a:pt x="2195" y="2317"/>
                  <a:pt x="2298" y="2305"/>
                  <a:pt x="2397" y="2279"/>
                </a:cubicBezTo>
                <a:cubicBezTo>
                  <a:pt x="2917" y="2143"/>
                  <a:pt x="2978" y="1915"/>
                  <a:pt x="2757" y="1711"/>
                </a:cubicBezTo>
                <a:cubicBezTo>
                  <a:pt x="2649" y="1633"/>
                  <a:pt x="2543" y="1558"/>
                  <a:pt x="2441" y="1484"/>
                </a:cubicBezTo>
                <a:cubicBezTo>
                  <a:pt x="1921" y="1099"/>
                  <a:pt x="1541" y="283"/>
                  <a:pt x="1500" y="1"/>
                </a:cubicBezTo>
                <a:close/>
              </a:path>
            </a:pathLst>
          </a:custGeom>
          <a:solidFill>
            <a:srgbClr val="FFA8A7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" name="Google Shape;731;p29"/>
          <p:cNvSpPr txBox="1">
            <a:spLocks noGrp="1"/>
          </p:cNvSpPr>
          <p:nvPr>
            <p:ph type="subTitle" idx="1"/>
          </p:nvPr>
        </p:nvSpPr>
        <p:spPr>
          <a:xfrm flipH="1">
            <a:off x="-964045" y="3504674"/>
            <a:ext cx="911522" cy="560551"/>
          </a:xfrm>
          <a:prstGeom prst="rect">
            <a:avLst/>
          </a:prstGeom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indent="0">
              <a:spcAft>
                <a:spcPts val="1200"/>
              </a:spcAft>
            </a:pPr>
            <a:r>
              <a:rPr lang="en" dirty="0">
                <a:solidFill>
                  <a:schemeClr val="bg2">
                    <a:lumMod val="75000"/>
                  </a:schemeClr>
                </a:solidFill>
              </a:rPr>
              <a:t>—SOMEONE FAMOUS</a:t>
            </a:r>
            <a:endParaRPr dirty="0">
              <a:solidFill>
                <a:schemeClr val="bg2">
                  <a:lumMod val="75000"/>
                </a:schemeClr>
              </a:solidFill>
            </a:endParaRPr>
          </a:p>
        </p:txBody>
      </p:sp>
      <p:grpSp>
        <p:nvGrpSpPr>
          <p:cNvPr id="8" name="Grupo 7">
            <a:extLst>
              <a:ext uri="{FF2B5EF4-FFF2-40B4-BE49-F238E27FC236}">
                <a16:creationId xmlns="" xmlns:a16="http://schemas.microsoft.com/office/drawing/2014/main" id="{431FB939-69C6-70EE-16F1-5CE684AFD808}"/>
              </a:ext>
            </a:extLst>
          </p:cNvPr>
          <p:cNvGrpSpPr/>
          <p:nvPr/>
        </p:nvGrpSpPr>
        <p:grpSpPr>
          <a:xfrm>
            <a:off x="9420224" y="2081302"/>
            <a:ext cx="841061" cy="980896"/>
            <a:chOff x="3904189" y="1190389"/>
            <a:chExt cx="2289922" cy="2670646"/>
          </a:xfrm>
        </p:grpSpPr>
        <p:sp>
          <p:nvSpPr>
            <p:cNvPr id="729" name="Google Shape;729;p29"/>
            <p:cNvSpPr/>
            <p:nvPr/>
          </p:nvSpPr>
          <p:spPr>
            <a:xfrm rot="-368550" flipH="1">
              <a:off x="3904189" y="3162678"/>
              <a:ext cx="2289922" cy="698357"/>
            </a:xfrm>
            <a:prstGeom prst="ellipse">
              <a:avLst/>
            </a:prstGeom>
            <a:solidFill>
              <a:srgbClr val="808080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32" name="Google Shape;732;p29"/>
            <p:cNvSpPr/>
            <p:nvPr/>
          </p:nvSpPr>
          <p:spPr>
            <a:xfrm flipH="1">
              <a:off x="6072055" y="3156217"/>
              <a:ext cx="10734" cy="2650"/>
            </a:xfrm>
            <a:custGeom>
              <a:avLst/>
              <a:gdLst/>
              <a:ahLst/>
              <a:cxnLst/>
              <a:rect l="l" t="t" r="r" b="b"/>
              <a:pathLst>
                <a:path w="320" h="79" extrusionOk="0">
                  <a:moveTo>
                    <a:pt x="1" y="1"/>
                  </a:moveTo>
                  <a:lnTo>
                    <a:pt x="1" y="1"/>
                  </a:lnTo>
                  <a:cubicBezTo>
                    <a:pt x="86" y="51"/>
                    <a:pt x="205" y="78"/>
                    <a:pt x="320" y="78"/>
                  </a:cubicBezTo>
                  <a:cubicBezTo>
                    <a:pt x="205" y="78"/>
                    <a:pt x="89" y="51"/>
                    <a:pt x="1" y="1"/>
                  </a:cubicBez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33" name="Google Shape;733;p29"/>
            <p:cNvSpPr/>
            <p:nvPr/>
          </p:nvSpPr>
          <p:spPr>
            <a:xfrm flipH="1">
              <a:off x="6137063" y="2474520"/>
              <a:ext cx="12244" cy="1979"/>
            </a:xfrm>
            <a:custGeom>
              <a:avLst/>
              <a:gdLst/>
              <a:ahLst/>
              <a:cxnLst/>
              <a:rect l="l" t="t" r="r" b="b"/>
              <a:pathLst>
                <a:path w="365" h="59" extrusionOk="0">
                  <a:moveTo>
                    <a:pt x="1" y="1"/>
                  </a:moveTo>
                  <a:cubicBezTo>
                    <a:pt x="126" y="1"/>
                    <a:pt x="256" y="21"/>
                    <a:pt x="365" y="59"/>
                  </a:cubicBezTo>
                  <a:cubicBezTo>
                    <a:pt x="256" y="21"/>
                    <a:pt x="130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34" name="Google Shape;734;p29"/>
            <p:cNvSpPr/>
            <p:nvPr/>
          </p:nvSpPr>
          <p:spPr>
            <a:xfrm flipH="1">
              <a:off x="5201561" y="3232948"/>
              <a:ext cx="354960" cy="215318"/>
            </a:xfrm>
            <a:custGeom>
              <a:avLst/>
              <a:gdLst/>
              <a:ahLst/>
              <a:cxnLst/>
              <a:rect l="l" t="t" r="r" b="b"/>
              <a:pathLst>
                <a:path w="10582" h="6419" extrusionOk="0">
                  <a:moveTo>
                    <a:pt x="10581" y="0"/>
                  </a:moveTo>
                  <a:lnTo>
                    <a:pt x="1" y="6120"/>
                  </a:lnTo>
                  <a:lnTo>
                    <a:pt x="504" y="6418"/>
                  </a:lnTo>
                  <a:lnTo>
                    <a:pt x="10581" y="595"/>
                  </a:lnTo>
                  <a:lnTo>
                    <a:pt x="10581" y="0"/>
                  </a:lnTo>
                  <a:close/>
                </a:path>
              </a:pathLst>
            </a:custGeom>
            <a:solidFill>
              <a:srgbClr val="37474F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35" name="Google Shape;735;p29"/>
            <p:cNvSpPr/>
            <p:nvPr/>
          </p:nvSpPr>
          <p:spPr>
            <a:xfrm flipH="1">
              <a:off x="5641455" y="1886124"/>
              <a:ext cx="337349" cy="1362950"/>
            </a:xfrm>
            <a:custGeom>
              <a:avLst/>
              <a:gdLst/>
              <a:ahLst/>
              <a:cxnLst/>
              <a:rect l="l" t="t" r="r" b="b"/>
              <a:pathLst>
                <a:path w="10057" h="40632" extrusionOk="0">
                  <a:moveTo>
                    <a:pt x="9155" y="1"/>
                  </a:moveTo>
                  <a:cubicBezTo>
                    <a:pt x="9092" y="1"/>
                    <a:pt x="9031" y="44"/>
                    <a:pt x="9013" y="112"/>
                  </a:cubicBezTo>
                  <a:lnTo>
                    <a:pt x="14" y="40062"/>
                  </a:lnTo>
                  <a:cubicBezTo>
                    <a:pt x="0" y="40123"/>
                    <a:pt x="28" y="40185"/>
                    <a:pt x="82" y="40216"/>
                  </a:cubicBezTo>
                  <a:lnTo>
                    <a:pt x="670" y="40556"/>
                  </a:lnTo>
                  <a:cubicBezTo>
                    <a:pt x="673" y="40559"/>
                    <a:pt x="673" y="40559"/>
                    <a:pt x="677" y="40562"/>
                  </a:cubicBezTo>
                  <a:cubicBezTo>
                    <a:pt x="764" y="40607"/>
                    <a:pt x="872" y="40631"/>
                    <a:pt x="983" y="40631"/>
                  </a:cubicBezTo>
                  <a:cubicBezTo>
                    <a:pt x="998" y="40631"/>
                    <a:pt x="1013" y="40631"/>
                    <a:pt x="1028" y="40630"/>
                  </a:cubicBezTo>
                  <a:lnTo>
                    <a:pt x="1279" y="39525"/>
                  </a:lnTo>
                  <a:lnTo>
                    <a:pt x="10044" y="608"/>
                  </a:lnTo>
                  <a:cubicBezTo>
                    <a:pt x="10057" y="550"/>
                    <a:pt x="10030" y="485"/>
                    <a:pt x="9975" y="455"/>
                  </a:cubicBezTo>
                  <a:lnTo>
                    <a:pt x="9224" y="19"/>
                  </a:lnTo>
                  <a:cubicBezTo>
                    <a:pt x="9202" y="7"/>
                    <a:pt x="9178" y="1"/>
                    <a:pt x="9155" y="1"/>
                  </a:cubicBezTo>
                  <a:close/>
                </a:path>
              </a:pathLst>
            </a:custGeom>
            <a:solidFill>
              <a:srgbClr val="37474F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36" name="Google Shape;736;p29"/>
            <p:cNvSpPr/>
            <p:nvPr/>
          </p:nvSpPr>
          <p:spPr>
            <a:xfrm flipH="1">
              <a:off x="5607239" y="1883575"/>
              <a:ext cx="337115" cy="1365466"/>
            </a:xfrm>
            <a:custGeom>
              <a:avLst/>
              <a:gdLst/>
              <a:ahLst/>
              <a:cxnLst/>
              <a:rect l="l" t="t" r="r" b="b"/>
              <a:pathLst>
                <a:path w="10050" h="40707" extrusionOk="0">
                  <a:moveTo>
                    <a:pt x="10050" y="1"/>
                  </a:moveTo>
                  <a:lnTo>
                    <a:pt x="9041" y="585"/>
                  </a:lnTo>
                  <a:lnTo>
                    <a:pt x="252" y="39601"/>
                  </a:lnTo>
                  <a:lnTo>
                    <a:pt x="1" y="40706"/>
                  </a:lnTo>
                  <a:cubicBezTo>
                    <a:pt x="112" y="40706"/>
                    <a:pt x="221" y="40682"/>
                    <a:pt x="307" y="40632"/>
                  </a:cubicBezTo>
                  <a:lnTo>
                    <a:pt x="894" y="40292"/>
                  </a:lnTo>
                  <a:cubicBezTo>
                    <a:pt x="949" y="40257"/>
                    <a:pt x="990" y="40204"/>
                    <a:pt x="1007" y="40138"/>
                  </a:cubicBezTo>
                  <a:lnTo>
                    <a:pt x="10050" y="1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37" name="Google Shape;737;p29"/>
            <p:cNvSpPr/>
            <p:nvPr/>
          </p:nvSpPr>
          <p:spPr>
            <a:xfrm flipH="1">
              <a:off x="5573327" y="2548316"/>
              <a:ext cx="34047" cy="1188690"/>
            </a:xfrm>
            <a:custGeom>
              <a:avLst/>
              <a:gdLst/>
              <a:ahLst/>
              <a:cxnLst/>
              <a:rect l="l" t="t" r="r" b="b"/>
              <a:pathLst>
                <a:path w="1015" h="35437" extrusionOk="0">
                  <a:moveTo>
                    <a:pt x="1" y="1"/>
                  </a:moveTo>
                  <a:lnTo>
                    <a:pt x="4" y="34856"/>
                  </a:lnTo>
                  <a:cubicBezTo>
                    <a:pt x="4" y="34924"/>
                    <a:pt x="45" y="34992"/>
                    <a:pt x="134" y="35043"/>
                  </a:cubicBezTo>
                  <a:lnTo>
                    <a:pt x="680" y="35359"/>
                  </a:lnTo>
                  <a:cubicBezTo>
                    <a:pt x="684" y="35363"/>
                    <a:pt x="684" y="35363"/>
                    <a:pt x="688" y="35363"/>
                  </a:cubicBezTo>
                  <a:cubicBezTo>
                    <a:pt x="776" y="35413"/>
                    <a:pt x="895" y="35437"/>
                    <a:pt x="1014" y="35437"/>
                  </a:cubicBezTo>
                  <a:lnTo>
                    <a:pt x="1014" y="34278"/>
                  </a:lnTo>
                  <a:lnTo>
                    <a:pt x="1011" y="58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7474F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38" name="Google Shape;738;p29"/>
            <p:cNvSpPr/>
            <p:nvPr/>
          </p:nvSpPr>
          <p:spPr>
            <a:xfrm flipH="1">
              <a:off x="5539482" y="2548450"/>
              <a:ext cx="34013" cy="1188556"/>
            </a:xfrm>
            <a:custGeom>
              <a:avLst/>
              <a:gdLst/>
              <a:ahLst/>
              <a:cxnLst/>
              <a:rect l="l" t="t" r="r" b="b"/>
              <a:pathLst>
                <a:path w="1014" h="35433" extrusionOk="0">
                  <a:moveTo>
                    <a:pt x="1013" y="0"/>
                  </a:moveTo>
                  <a:lnTo>
                    <a:pt x="1" y="582"/>
                  </a:lnTo>
                  <a:lnTo>
                    <a:pt x="4" y="34274"/>
                  </a:lnTo>
                  <a:lnTo>
                    <a:pt x="4" y="35433"/>
                  </a:lnTo>
                  <a:cubicBezTo>
                    <a:pt x="123" y="35433"/>
                    <a:pt x="246" y="35409"/>
                    <a:pt x="334" y="35355"/>
                  </a:cubicBezTo>
                  <a:lnTo>
                    <a:pt x="878" y="35039"/>
                  </a:lnTo>
                  <a:cubicBezTo>
                    <a:pt x="959" y="34991"/>
                    <a:pt x="1007" y="34927"/>
                    <a:pt x="1010" y="34866"/>
                  </a:cubicBezTo>
                  <a:lnTo>
                    <a:pt x="1010" y="34838"/>
                  </a:lnTo>
                  <a:lnTo>
                    <a:pt x="1013" y="0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39" name="Google Shape;739;p29"/>
            <p:cNvSpPr/>
            <p:nvPr/>
          </p:nvSpPr>
          <p:spPr>
            <a:xfrm flipH="1">
              <a:off x="5134642" y="2411457"/>
              <a:ext cx="235611" cy="1072259"/>
            </a:xfrm>
            <a:custGeom>
              <a:avLst/>
              <a:gdLst/>
              <a:ahLst/>
              <a:cxnLst/>
              <a:rect l="l" t="t" r="r" b="b"/>
              <a:pathLst>
                <a:path w="7024" h="31966" extrusionOk="0">
                  <a:moveTo>
                    <a:pt x="0" y="1"/>
                  </a:moveTo>
                  <a:lnTo>
                    <a:pt x="6010" y="31357"/>
                  </a:lnTo>
                  <a:cubicBezTo>
                    <a:pt x="6028" y="31439"/>
                    <a:pt x="6075" y="31511"/>
                    <a:pt x="6150" y="31551"/>
                  </a:cubicBezTo>
                  <a:lnTo>
                    <a:pt x="6711" y="31875"/>
                  </a:lnTo>
                  <a:cubicBezTo>
                    <a:pt x="6830" y="31946"/>
                    <a:pt x="6956" y="31966"/>
                    <a:pt x="7024" y="31966"/>
                  </a:cubicBezTo>
                  <a:lnTo>
                    <a:pt x="6809" y="30837"/>
                  </a:lnTo>
                  <a:lnTo>
                    <a:pt x="1010" y="58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7474F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40" name="Google Shape;740;p29"/>
            <p:cNvSpPr/>
            <p:nvPr/>
          </p:nvSpPr>
          <p:spPr>
            <a:xfrm flipH="1">
              <a:off x="5100897" y="2411591"/>
              <a:ext cx="235511" cy="1072125"/>
            </a:xfrm>
            <a:custGeom>
              <a:avLst/>
              <a:gdLst/>
              <a:ahLst/>
              <a:cxnLst/>
              <a:rect l="l" t="t" r="r" b="b"/>
              <a:pathLst>
                <a:path w="7021" h="31962" extrusionOk="0">
                  <a:moveTo>
                    <a:pt x="1014" y="0"/>
                  </a:moveTo>
                  <a:lnTo>
                    <a:pt x="1" y="579"/>
                  </a:lnTo>
                  <a:lnTo>
                    <a:pt x="5800" y="30833"/>
                  </a:lnTo>
                  <a:lnTo>
                    <a:pt x="6015" y="31962"/>
                  </a:lnTo>
                  <a:cubicBezTo>
                    <a:pt x="6134" y="31962"/>
                    <a:pt x="6253" y="31935"/>
                    <a:pt x="6345" y="31884"/>
                  </a:cubicBezTo>
                  <a:lnTo>
                    <a:pt x="6371" y="31871"/>
                  </a:lnTo>
                  <a:lnTo>
                    <a:pt x="6886" y="31571"/>
                  </a:lnTo>
                  <a:cubicBezTo>
                    <a:pt x="6977" y="31516"/>
                    <a:pt x="7021" y="31449"/>
                    <a:pt x="7021" y="31381"/>
                  </a:cubicBezTo>
                  <a:lnTo>
                    <a:pt x="7021" y="31374"/>
                  </a:lnTo>
                  <a:lnTo>
                    <a:pt x="7014" y="31337"/>
                  </a:lnTo>
                  <a:lnTo>
                    <a:pt x="7014" y="31330"/>
                  </a:lnTo>
                  <a:lnTo>
                    <a:pt x="1014" y="0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41" name="Google Shape;741;p29"/>
            <p:cNvSpPr/>
            <p:nvPr/>
          </p:nvSpPr>
          <p:spPr>
            <a:xfrm flipH="1">
              <a:off x="5167817" y="3233384"/>
              <a:ext cx="383438" cy="260400"/>
            </a:xfrm>
            <a:custGeom>
              <a:avLst/>
              <a:gdLst/>
              <a:ahLst/>
              <a:cxnLst/>
              <a:rect l="l" t="t" r="r" b="b"/>
              <a:pathLst>
                <a:path w="11431" h="7763" extrusionOk="0">
                  <a:moveTo>
                    <a:pt x="11430" y="0"/>
                  </a:moveTo>
                  <a:lnTo>
                    <a:pt x="0" y="6600"/>
                  </a:lnTo>
                  <a:lnTo>
                    <a:pt x="0" y="7762"/>
                  </a:lnTo>
                  <a:lnTo>
                    <a:pt x="11430" y="1163"/>
                  </a:lnTo>
                  <a:lnTo>
                    <a:pt x="11430" y="0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42" name="Google Shape;742;p29"/>
            <p:cNvSpPr/>
            <p:nvPr/>
          </p:nvSpPr>
          <p:spPr>
            <a:xfrm flipH="1">
              <a:off x="4964944" y="2339371"/>
              <a:ext cx="1115464" cy="675705"/>
            </a:xfrm>
            <a:custGeom>
              <a:avLst/>
              <a:gdLst/>
              <a:ahLst/>
              <a:cxnLst/>
              <a:rect l="l" t="t" r="r" b="b"/>
              <a:pathLst>
                <a:path w="33254" h="20144" extrusionOk="0">
                  <a:moveTo>
                    <a:pt x="29221" y="0"/>
                  </a:moveTo>
                  <a:cubicBezTo>
                    <a:pt x="29105" y="0"/>
                    <a:pt x="28988" y="26"/>
                    <a:pt x="28898" y="77"/>
                  </a:cubicBezTo>
                  <a:lnTo>
                    <a:pt x="324" y="16575"/>
                  </a:lnTo>
                  <a:cubicBezTo>
                    <a:pt x="143" y="16681"/>
                    <a:pt x="1" y="16929"/>
                    <a:pt x="1" y="17133"/>
                  </a:cubicBezTo>
                  <a:lnTo>
                    <a:pt x="1" y="17554"/>
                  </a:lnTo>
                  <a:cubicBezTo>
                    <a:pt x="1" y="17758"/>
                    <a:pt x="143" y="18010"/>
                    <a:pt x="324" y="18112"/>
                  </a:cubicBezTo>
                  <a:lnTo>
                    <a:pt x="3710" y="20068"/>
                  </a:lnTo>
                  <a:cubicBezTo>
                    <a:pt x="3798" y="20118"/>
                    <a:pt x="3914" y="20144"/>
                    <a:pt x="4031" y="20144"/>
                  </a:cubicBezTo>
                  <a:cubicBezTo>
                    <a:pt x="4147" y="20144"/>
                    <a:pt x="4263" y="20118"/>
                    <a:pt x="4352" y="20068"/>
                  </a:cubicBezTo>
                  <a:lnTo>
                    <a:pt x="32931" y="3568"/>
                  </a:lnTo>
                  <a:cubicBezTo>
                    <a:pt x="33108" y="3466"/>
                    <a:pt x="33254" y="3214"/>
                    <a:pt x="33254" y="3010"/>
                  </a:cubicBezTo>
                  <a:lnTo>
                    <a:pt x="33254" y="2592"/>
                  </a:lnTo>
                  <a:cubicBezTo>
                    <a:pt x="33254" y="2385"/>
                    <a:pt x="33108" y="2137"/>
                    <a:pt x="32931" y="2031"/>
                  </a:cubicBezTo>
                  <a:lnTo>
                    <a:pt x="29544" y="77"/>
                  </a:lnTo>
                  <a:cubicBezTo>
                    <a:pt x="29454" y="26"/>
                    <a:pt x="29338" y="0"/>
                    <a:pt x="292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43" name="Google Shape;743;p29"/>
            <p:cNvSpPr/>
            <p:nvPr/>
          </p:nvSpPr>
          <p:spPr>
            <a:xfrm flipH="1">
              <a:off x="4969841" y="2391062"/>
              <a:ext cx="1104663" cy="584969"/>
            </a:xfrm>
            <a:custGeom>
              <a:avLst/>
              <a:gdLst/>
              <a:ahLst/>
              <a:cxnLst/>
              <a:rect l="l" t="t" r="r" b="b"/>
              <a:pathLst>
                <a:path w="32932" h="17439" extrusionOk="0">
                  <a:moveTo>
                    <a:pt x="766" y="14678"/>
                  </a:moveTo>
                  <a:lnTo>
                    <a:pt x="148" y="15034"/>
                  </a:lnTo>
                  <a:cubicBezTo>
                    <a:pt x="76" y="15075"/>
                    <a:pt x="32" y="15130"/>
                    <a:pt x="18" y="15181"/>
                  </a:cubicBezTo>
                  <a:cubicBezTo>
                    <a:pt x="1" y="15246"/>
                    <a:pt x="25" y="15310"/>
                    <a:pt x="82" y="15365"/>
                  </a:cubicBezTo>
                  <a:cubicBezTo>
                    <a:pt x="99" y="15378"/>
                    <a:pt x="123" y="15395"/>
                    <a:pt x="148" y="15409"/>
                  </a:cubicBezTo>
                  <a:lnTo>
                    <a:pt x="1347" y="16102"/>
                  </a:lnTo>
                  <a:cubicBezTo>
                    <a:pt x="1058" y="15925"/>
                    <a:pt x="813" y="15517"/>
                    <a:pt x="793" y="15184"/>
                  </a:cubicBezTo>
                  <a:lnTo>
                    <a:pt x="766" y="14678"/>
                  </a:lnTo>
                  <a:close/>
                  <a:moveTo>
                    <a:pt x="31904" y="0"/>
                  </a:moveTo>
                  <a:cubicBezTo>
                    <a:pt x="31813" y="171"/>
                    <a:pt x="31680" y="320"/>
                    <a:pt x="31531" y="405"/>
                  </a:cubicBezTo>
                  <a:lnTo>
                    <a:pt x="3384" y="16656"/>
                  </a:lnTo>
                  <a:cubicBezTo>
                    <a:pt x="3380" y="16656"/>
                    <a:pt x="3380" y="16660"/>
                    <a:pt x="3380" y="16660"/>
                  </a:cubicBezTo>
                  <a:lnTo>
                    <a:pt x="3377" y="16660"/>
                  </a:lnTo>
                  <a:cubicBezTo>
                    <a:pt x="3231" y="16744"/>
                    <a:pt x="3037" y="16785"/>
                    <a:pt x="2847" y="16785"/>
                  </a:cubicBezTo>
                  <a:cubicBezTo>
                    <a:pt x="2660" y="16785"/>
                    <a:pt x="2473" y="16744"/>
                    <a:pt x="2326" y="16666"/>
                  </a:cubicBezTo>
                  <a:lnTo>
                    <a:pt x="2326" y="16666"/>
                  </a:lnTo>
                  <a:lnTo>
                    <a:pt x="3534" y="17364"/>
                  </a:lnTo>
                  <a:cubicBezTo>
                    <a:pt x="3557" y="17377"/>
                    <a:pt x="3588" y="17391"/>
                    <a:pt x="3619" y="17400"/>
                  </a:cubicBezTo>
                  <a:cubicBezTo>
                    <a:pt x="3625" y="17405"/>
                    <a:pt x="3632" y="17408"/>
                    <a:pt x="3639" y="17408"/>
                  </a:cubicBezTo>
                  <a:cubicBezTo>
                    <a:pt x="3707" y="17428"/>
                    <a:pt x="3782" y="17438"/>
                    <a:pt x="3853" y="17438"/>
                  </a:cubicBezTo>
                  <a:cubicBezTo>
                    <a:pt x="3972" y="17438"/>
                    <a:pt x="4088" y="17414"/>
                    <a:pt x="4176" y="17364"/>
                  </a:cubicBezTo>
                  <a:lnTo>
                    <a:pt x="32755" y="864"/>
                  </a:lnTo>
                  <a:cubicBezTo>
                    <a:pt x="32932" y="762"/>
                    <a:pt x="32932" y="596"/>
                    <a:pt x="32755" y="490"/>
                  </a:cubicBezTo>
                  <a:lnTo>
                    <a:pt x="3190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44" name="Google Shape;744;p29"/>
            <p:cNvSpPr/>
            <p:nvPr/>
          </p:nvSpPr>
          <p:spPr>
            <a:xfrm flipH="1">
              <a:off x="5945260" y="3012498"/>
              <a:ext cx="10734" cy="2650"/>
            </a:xfrm>
            <a:custGeom>
              <a:avLst/>
              <a:gdLst/>
              <a:ahLst/>
              <a:cxnLst/>
              <a:rect l="l" t="t" r="r" b="b"/>
              <a:pathLst>
                <a:path w="320" h="79" extrusionOk="0">
                  <a:moveTo>
                    <a:pt x="1" y="1"/>
                  </a:moveTo>
                  <a:lnTo>
                    <a:pt x="1" y="1"/>
                  </a:lnTo>
                  <a:cubicBezTo>
                    <a:pt x="86" y="51"/>
                    <a:pt x="205" y="78"/>
                    <a:pt x="320" y="78"/>
                  </a:cubicBezTo>
                  <a:cubicBezTo>
                    <a:pt x="205" y="78"/>
                    <a:pt x="89" y="51"/>
                    <a:pt x="1" y="1"/>
                  </a:cubicBez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45" name="Google Shape;745;p29"/>
            <p:cNvSpPr/>
            <p:nvPr/>
          </p:nvSpPr>
          <p:spPr>
            <a:xfrm flipH="1">
              <a:off x="5945260" y="2896972"/>
              <a:ext cx="135148" cy="118175"/>
            </a:xfrm>
            <a:custGeom>
              <a:avLst/>
              <a:gdLst/>
              <a:ahLst/>
              <a:cxnLst/>
              <a:rect l="l" t="t" r="r" b="b"/>
              <a:pathLst>
                <a:path w="4029" h="3523" extrusionOk="0">
                  <a:moveTo>
                    <a:pt x="258" y="0"/>
                  </a:moveTo>
                  <a:cubicBezTo>
                    <a:pt x="109" y="119"/>
                    <a:pt x="1" y="333"/>
                    <a:pt x="1" y="514"/>
                  </a:cubicBezTo>
                  <a:lnTo>
                    <a:pt x="1" y="931"/>
                  </a:lnTo>
                  <a:cubicBezTo>
                    <a:pt x="1" y="1122"/>
                    <a:pt x="126" y="1350"/>
                    <a:pt x="286" y="1466"/>
                  </a:cubicBezTo>
                  <a:cubicBezTo>
                    <a:pt x="296" y="1476"/>
                    <a:pt x="310" y="1482"/>
                    <a:pt x="324" y="1489"/>
                  </a:cubicBezTo>
                  <a:lnTo>
                    <a:pt x="3710" y="3445"/>
                  </a:lnTo>
                  <a:cubicBezTo>
                    <a:pt x="3798" y="3495"/>
                    <a:pt x="3914" y="3522"/>
                    <a:pt x="4029" y="3522"/>
                  </a:cubicBezTo>
                  <a:lnTo>
                    <a:pt x="4029" y="2359"/>
                  </a:lnTo>
                  <a:cubicBezTo>
                    <a:pt x="3958" y="2359"/>
                    <a:pt x="3883" y="2346"/>
                    <a:pt x="3815" y="2326"/>
                  </a:cubicBezTo>
                  <a:cubicBezTo>
                    <a:pt x="3808" y="2326"/>
                    <a:pt x="3801" y="2323"/>
                    <a:pt x="3795" y="2318"/>
                  </a:cubicBezTo>
                  <a:cubicBezTo>
                    <a:pt x="3764" y="2309"/>
                    <a:pt x="3737" y="2295"/>
                    <a:pt x="3710" y="2282"/>
                  </a:cubicBezTo>
                  <a:lnTo>
                    <a:pt x="2489" y="1578"/>
                  </a:lnTo>
                  <a:cubicBezTo>
                    <a:pt x="2489" y="1578"/>
                    <a:pt x="2486" y="1578"/>
                    <a:pt x="2486" y="1574"/>
                  </a:cubicBezTo>
                  <a:lnTo>
                    <a:pt x="1543" y="1030"/>
                  </a:lnTo>
                  <a:lnTo>
                    <a:pt x="1540" y="1030"/>
                  </a:lnTo>
                  <a:lnTo>
                    <a:pt x="324" y="327"/>
                  </a:lnTo>
                  <a:cubicBezTo>
                    <a:pt x="299" y="313"/>
                    <a:pt x="279" y="296"/>
                    <a:pt x="258" y="283"/>
                  </a:cubicBezTo>
                  <a:cubicBezTo>
                    <a:pt x="201" y="228"/>
                    <a:pt x="177" y="164"/>
                    <a:pt x="194" y="99"/>
                  </a:cubicBezTo>
                  <a:cubicBezTo>
                    <a:pt x="205" y="65"/>
                    <a:pt x="225" y="31"/>
                    <a:pt x="25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46" name="Google Shape;746;p29"/>
            <p:cNvSpPr/>
            <p:nvPr/>
          </p:nvSpPr>
          <p:spPr>
            <a:xfrm flipH="1">
              <a:off x="5952405" y="2900293"/>
              <a:ext cx="122099" cy="74702"/>
            </a:xfrm>
            <a:custGeom>
              <a:avLst/>
              <a:gdLst/>
              <a:ahLst/>
              <a:cxnLst/>
              <a:rect l="l" t="t" r="r" b="b"/>
              <a:pathLst>
                <a:path w="3640" h="2227" extrusionOk="0">
                  <a:moveTo>
                    <a:pt x="3619" y="2219"/>
                  </a:moveTo>
                  <a:cubicBezTo>
                    <a:pt x="3625" y="2224"/>
                    <a:pt x="3632" y="2227"/>
                    <a:pt x="3639" y="2227"/>
                  </a:cubicBezTo>
                  <a:cubicBezTo>
                    <a:pt x="3632" y="2227"/>
                    <a:pt x="3625" y="2224"/>
                    <a:pt x="3619" y="2219"/>
                  </a:cubicBezTo>
                  <a:close/>
                  <a:moveTo>
                    <a:pt x="18" y="0"/>
                  </a:moveTo>
                  <a:cubicBezTo>
                    <a:pt x="1" y="65"/>
                    <a:pt x="25" y="129"/>
                    <a:pt x="82" y="184"/>
                  </a:cubicBezTo>
                  <a:cubicBezTo>
                    <a:pt x="25" y="129"/>
                    <a:pt x="1" y="65"/>
                    <a:pt x="18" y="0"/>
                  </a:cubicBezTo>
                  <a:close/>
                </a:path>
              </a:pathLst>
            </a:custGeom>
            <a:solidFill>
              <a:srgbClr val="70D3C3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47" name="Google Shape;747;p29"/>
            <p:cNvSpPr/>
            <p:nvPr/>
          </p:nvSpPr>
          <p:spPr>
            <a:xfrm flipH="1">
              <a:off x="4999360" y="1190389"/>
              <a:ext cx="1114357" cy="1763764"/>
            </a:xfrm>
            <a:custGeom>
              <a:avLst/>
              <a:gdLst/>
              <a:ahLst/>
              <a:cxnLst/>
              <a:rect l="l" t="t" r="r" b="b"/>
              <a:pathLst>
                <a:path w="33221" h="52581" extrusionOk="0">
                  <a:moveTo>
                    <a:pt x="29207" y="1"/>
                  </a:moveTo>
                  <a:cubicBezTo>
                    <a:pt x="29013" y="1"/>
                    <a:pt x="28819" y="44"/>
                    <a:pt x="28671" y="131"/>
                  </a:cubicBezTo>
                  <a:lnTo>
                    <a:pt x="521" y="16382"/>
                  </a:lnTo>
                  <a:cubicBezTo>
                    <a:pt x="225" y="16552"/>
                    <a:pt x="1" y="16970"/>
                    <a:pt x="21" y="17310"/>
                  </a:cubicBezTo>
                  <a:lnTo>
                    <a:pt x="1962" y="50978"/>
                  </a:lnTo>
                  <a:cubicBezTo>
                    <a:pt x="1982" y="51322"/>
                    <a:pt x="2241" y="51736"/>
                    <a:pt x="2536" y="51906"/>
                  </a:cubicBezTo>
                  <a:lnTo>
                    <a:pt x="3479" y="52450"/>
                  </a:lnTo>
                  <a:cubicBezTo>
                    <a:pt x="3627" y="52537"/>
                    <a:pt x="3820" y="52580"/>
                    <a:pt x="4015" y="52580"/>
                  </a:cubicBezTo>
                  <a:cubicBezTo>
                    <a:pt x="4209" y="52580"/>
                    <a:pt x="4403" y="52537"/>
                    <a:pt x="4553" y="52450"/>
                  </a:cubicBezTo>
                  <a:lnTo>
                    <a:pt x="32700" y="36199"/>
                  </a:lnTo>
                  <a:cubicBezTo>
                    <a:pt x="32996" y="36029"/>
                    <a:pt x="33220" y="35611"/>
                    <a:pt x="33203" y="35271"/>
                  </a:cubicBezTo>
                  <a:lnTo>
                    <a:pt x="31258" y="1603"/>
                  </a:lnTo>
                  <a:cubicBezTo>
                    <a:pt x="31238" y="1259"/>
                    <a:pt x="30983" y="845"/>
                    <a:pt x="30687" y="675"/>
                  </a:cubicBezTo>
                  <a:lnTo>
                    <a:pt x="29742" y="131"/>
                  </a:lnTo>
                  <a:cubicBezTo>
                    <a:pt x="29594" y="44"/>
                    <a:pt x="29400" y="1"/>
                    <a:pt x="29207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48" name="Google Shape;748;p29"/>
            <p:cNvSpPr/>
            <p:nvPr/>
          </p:nvSpPr>
          <p:spPr>
            <a:xfrm flipH="1">
              <a:off x="5065642" y="1190456"/>
              <a:ext cx="1043077" cy="602043"/>
            </a:xfrm>
            <a:custGeom>
              <a:avLst/>
              <a:gdLst/>
              <a:ahLst/>
              <a:cxnLst/>
              <a:rect l="l" t="t" r="r" b="b"/>
              <a:pathLst>
                <a:path w="31096" h="17948" extrusionOk="0">
                  <a:moveTo>
                    <a:pt x="29060" y="1"/>
                  </a:moveTo>
                  <a:cubicBezTo>
                    <a:pt x="28866" y="1"/>
                    <a:pt x="28671" y="43"/>
                    <a:pt x="28522" y="129"/>
                  </a:cubicBezTo>
                  <a:lnTo>
                    <a:pt x="372" y="16380"/>
                  </a:lnTo>
                  <a:cubicBezTo>
                    <a:pt x="225" y="16468"/>
                    <a:pt x="93" y="16614"/>
                    <a:pt x="1" y="16785"/>
                  </a:cubicBezTo>
                  <a:lnTo>
                    <a:pt x="2017" y="17947"/>
                  </a:lnTo>
                  <a:cubicBezTo>
                    <a:pt x="2106" y="17780"/>
                    <a:pt x="2238" y="17631"/>
                    <a:pt x="2387" y="17543"/>
                  </a:cubicBezTo>
                  <a:lnTo>
                    <a:pt x="30535" y="1291"/>
                  </a:lnTo>
                  <a:cubicBezTo>
                    <a:pt x="30622" y="1242"/>
                    <a:pt x="30706" y="1219"/>
                    <a:pt x="30781" y="1219"/>
                  </a:cubicBezTo>
                  <a:cubicBezTo>
                    <a:pt x="30938" y="1219"/>
                    <a:pt x="31057" y="1322"/>
                    <a:pt x="31096" y="1509"/>
                  </a:cubicBezTo>
                  <a:cubicBezTo>
                    <a:pt x="31045" y="1189"/>
                    <a:pt x="30810" y="833"/>
                    <a:pt x="30542" y="673"/>
                  </a:cubicBezTo>
                  <a:lnTo>
                    <a:pt x="29593" y="125"/>
                  </a:lnTo>
                  <a:cubicBezTo>
                    <a:pt x="29446" y="42"/>
                    <a:pt x="29253" y="1"/>
                    <a:pt x="29060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49" name="Google Shape;749;p29"/>
            <p:cNvSpPr/>
            <p:nvPr/>
          </p:nvSpPr>
          <p:spPr>
            <a:xfrm flipH="1">
              <a:off x="4999360" y="1231313"/>
              <a:ext cx="1046733" cy="1720962"/>
            </a:xfrm>
            <a:custGeom>
              <a:avLst/>
              <a:gdLst/>
              <a:ahLst/>
              <a:cxnLst/>
              <a:rect l="l" t="t" r="r" b="b"/>
              <a:pathLst>
                <a:path w="31205" h="51305" extrusionOk="0">
                  <a:moveTo>
                    <a:pt x="28915" y="0"/>
                  </a:moveTo>
                  <a:cubicBezTo>
                    <a:pt x="28840" y="0"/>
                    <a:pt x="28757" y="24"/>
                    <a:pt x="28671" y="73"/>
                  </a:cubicBezTo>
                  <a:lnTo>
                    <a:pt x="520" y="16325"/>
                  </a:lnTo>
                  <a:cubicBezTo>
                    <a:pt x="225" y="16494"/>
                    <a:pt x="1" y="16913"/>
                    <a:pt x="21" y="17252"/>
                  </a:cubicBezTo>
                  <a:lnTo>
                    <a:pt x="1962" y="50921"/>
                  </a:lnTo>
                  <a:cubicBezTo>
                    <a:pt x="1977" y="51164"/>
                    <a:pt x="2109" y="51305"/>
                    <a:pt x="2291" y="51305"/>
                  </a:cubicBezTo>
                  <a:cubicBezTo>
                    <a:pt x="2366" y="51305"/>
                    <a:pt x="2449" y="51281"/>
                    <a:pt x="2537" y="51230"/>
                  </a:cubicBezTo>
                  <a:lnTo>
                    <a:pt x="30684" y="34979"/>
                  </a:lnTo>
                  <a:cubicBezTo>
                    <a:pt x="30980" y="34809"/>
                    <a:pt x="31204" y="34391"/>
                    <a:pt x="31187" y="34051"/>
                  </a:cubicBezTo>
                  <a:lnTo>
                    <a:pt x="29242" y="383"/>
                  </a:lnTo>
                  <a:cubicBezTo>
                    <a:pt x="29228" y="139"/>
                    <a:pt x="29096" y="0"/>
                    <a:pt x="28915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50" name="Google Shape;750;p29"/>
            <p:cNvSpPr/>
            <p:nvPr/>
          </p:nvSpPr>
          <p:spPr>
            <a:xfrm flipH="1">
              <a:off x="5336843" y="1303969"/>
              <a:ext cx="540792" cy="385250"/>
            </a:xfrm>
            <a:custGeom>
              <a:avLst/>
              <a:gdLst/>
              <a:ahLst/>
              <a:cxnLst/>
              <a:rect l="l" t="t" r="r" b="b"/>
              <a:pathLst>
                <a:path w="16122" h="11485" extrusionOk="0">
                  <a:moveTo>
                    <a:pt x="12092" y="0"/>
                  </a:moveTo>
                  <a:cubicBezTo>
                    <a:pt x="12010" y="0"/>
                    <a:pt x="11928" y="19"/>
                    <a:pt x="11866" y="56"/>
                  </a:cubicBezTo>
                  <a:lnTo>
                    <a:pt x="224" y="6774"/>
                  </a:lnTo>
                  <a:cubicBezTo>
                    <a:pt x="102" y="6849"/>
                    <a:pt x="0" y="7022"/>
                    <a:pt x="0" y="7165"/>
                  </a:cubicBezTo>
                  <a:lnTo>
                    <a:pt x="3" y="9232"/>
                  </a:lnTo>
                  <a:lnTo>
                    <a:pt x="1006" y="8651"/>
                  </a:lnTo>
                  <a:lnTo>
                    <a:pt x="3022" y="9814"/>
                  </a:lnTo>
                  <a:lnTo>
                    <a:pt x="3022" y="10718"/>
                  </a:lnTo>
                  <a:cubicBezTo>
                    <a:pt x="3022" y="10861"/>
                    <a:pt x="3124" y="11038"/>
                    <a:pt x="3250" y="11109"/>
                  </a:cubicBezTo>
                  <a:lnTo>
                    <a:pt x="3805" y="11428"/>
                  </a:lnTo>
                  <a:cubicBezTo>
                    <a:pt x="3868" y="11466"/>
                    <a:pt x="3949" y="11485"/>
                    <a:pt x="4031" y="11485"/>
                  </a:cubicBezTo>
                  <a:cubicBezTo>
                    <a:pt x="4112" y="11485"/>
                    <a:pt x="4194" y="11466"/>
                    <a:pt x="4257" y="11428"/>
                  </a:cubicBezTo>
                  <a:lnTo>
                    <a:pt x="15897" y="4711"/>
                  </a:lnTo>
                  <a:cubicBezTo>
                    <a:pt x="16024" y="4636"/>
                    <a:pt x="16122" y="4462"/>
                    <a:pt x="16122" y="4319"/>
                  </a:cubicBezTo>
                  <a:lnTo>
                    <a:pt x="16122" y="2511"/>
                  </a:lnTo>
                  <a:cubicBezTo>
                    <a:pt x="16122" y="2368"/>
                    <a:pt x="16020" y="2194"/>
                    <a:pt x="15897" y="2120"/>
                  </a:cubicBezTo>
                  <a:lnTo>
                    <a:pt x="12318" y="56"/>
                  </a:lnTo>
                  <a:cubicBezTo>
                    <a:pt x="12255" y="19"/>
                    <a:pt x="12173" y="0"/>
                    <a:pt x="1209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51" name="Google Shape;751;p29"/>
            <p:cNvSpPr/>
            <p:nvPr/>
          </p:nvSpPr>
          <p:spPr>
            <a:xfrm flipH="1">
              <a:off x="5336844" y="1376089"/>
              <a:ext cx="405544" cy="313097"/>
            </a:xfrm>
            <a:custGeom>
              <a:avLst/>
              <a:gdLst/>
              <a:ahLst/>
              <a:cxnLst/>
              <a:rect l="l" t="t" r="r" b="b"/>
              <a:pathLst>
                <a:path w="12090" h="9334" extrusionOk="0">
                  <a:moveTo>
                    <a:pt x="11903" y="0"/>
                  </a:moveTo>
                  <a:cubicBezTo>
                    <a:pt x="11988" y="68"/>
                    <a:pt x="11975" y="170"/>
                    <a:pt x="11865" y="231"/>
                  </a:cubicBezTo>
                  <a:lnTo>
                    <a:pt x="225" y="6953"/>
                  </a:lnTo>
                  <a:cubicBezTo>
                    <a:pt x="164" y="6987"/>
                    <a:pt x="82" y="7008"/>
                    <a:pt x="1" y="7008"/>
                  </a:cubicBezTo>
                  <a:lnTo>
                    <a:pt x="1" y="9333"/>
                  </a:lnTo>
                  <a:cubicBezTo>
                    <a:pt x="82" y="9333"/>
                    <a:pt x="160" y="9316"/>
                    <a:pt x="225" y="9282"/>
                  </a:cubicBezTo>
                  <a:lnTo>
                    <a:pt x="11865" y="2557"/>
                  </a:lnTo>
                  <a:cubicBezTo>
                    <a:pt x="11988" y="2486"/>
                    <a:pt x="12090" y="2312"/>
                    <a:pt x="12090" y="2169"/>
                  </a:cubicBezTo>
                  <a:lnTo>
                    <a:pt x="12090" y="361"/>
                  </a:lnTo>
                  <a:cubicBezTo>
                    <a:pt x="12090" y="235"/>
                    <a:pt x="12012" y="82"/>
                    <a:pt x="119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52" name="Google Shape;752;p29"/>
            <p:cNvSpPr/>
            <p:nvPr/>
          </p:nvSpPr>
          <p:spPr>
            <a:xfrm flipH="1">
              <a:off x="5340265" y="1303969"/>
              <a:ext cx="533950" cy="307160"/>
            </a:xfrm>
            <a:custGeom>
              <a:avLst/>
              <a:gdLst/>
              <a:ahLst/>
              <a:cxnLst/>
              <a:rect l="l" t="t" r="r" b="b"/>
              <a:pathLst>
                <a:path w="15918" h="9157" extrusionOk="0">
                  <a:moveTo>
                    <a:pt x="11990" y="0"/>
                  </a:moveTo>
                  <a:cubicBezTo>
                    <a:pt x="11908" y="0"/>
                    <a:pt x="11826" y="19"/>
                    <a:pt x="11764" y="56"/>
                  </a:cubicBezTo>
                  <a:lnTo>
                    <a:pt x="122" y="6774"/>
                  </a:lnTo>
                  <a:cubicBezTo>
                    <a:pt x="0" y="6849"/>
                    <a:pt x="0" y="6964"/>
                    <a:pt x="122" y="7036"/>
                  </a:cubicBezTo>
                  <a:lnTo>
                    <a:pt x="3703" y="9103"/>
                  </a:lnTo>
                  <a:cubicBezTo>
                    <a:pt x="3766" y="9138"/>
                    <a:pt x="3847" y="9156"/>
                    <a:pt x="3929" y="9156"/>
                  </a:cubicBezTo>
                  <a:cubicBezTo>
                    <a:pt x="4010" y="9156"/>
                    <a:pt x="4092" y="9138"/>
                    <a:pt x="4155" y="9103"/>
                  </a:cubicBezTo>
                  <a:lnTo>
                    <a:pt x="15795" y="2381"/>
                  </a:lnTo>
                  <a:cubicBezTo>
                    <a:pt x="15918" y="2310"/>
                    <a:pt x="15918" y="2194"/>
                    <a:pt x="15795" y="2120"/>
                  </a:cubicBezTo>
                  <a:lnTo>
                    <a:pt x="12216" y="56"/>
                  </a:lnTo>
                  <a:cubicBezTo>
                    <a:pt x="12153" y="19"/>
                    <a:pt x="12071" y="0"/>
                    <a:pt x="119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53" name="Google Shape;753;p29"/>
            <p:cNvSpPr/>
            <p:nvPr/>
          </p:nvSpPr>
          <p:spPr>
            <a:xfrm flipH="1">
              <a:off x="5668122" y="1790927"/>
              <a:ext cx="266908" cy="327588"/>
            </a:xfrm>
            <a:custGeom>
              <a:avLst/>
              <a:gdLst/>
              <a:ahLst/>
              <a:cxnLst/>
              <a:rect l="l" t="t" r="r" b="b"/>
              <a:pathLst>
                <a:path w="7957" h="9766" extrusionOk="0">
                  <a:moveTo>
                    <a:pt x="5495" y="1"/>
                  </a:moveTo>
                  <a:cubicBezTo>
                    <a:pt x="4955" y="1"/>
                    <a:pt x="4354" y="172"/>
                    <a:pt x="3727" y="532"/>
                  </a:cubicBezTo>
                  <a:cubicBezTo>
                    <a:pt x="1609" y="1756"/>
                    <a:pt x="1" y="4697"/>
                    <a:pt x="140" y="7097"/>
                  </a:cubicBezTo>
                  <a:cubicBezTo>
                    <a:pt x="239" y="8791"/>
                    <a:pt x="1176" y="9765"/>
                    <a:pt x="2463" y="9765"/>
                  </a:cubicBezTo>
                  <a:cubicBezTo>
                    <a:pt x="3003" y="9765"/>
                    <a:pt x="3604" y="9594"/>
                    <a:pt x="4231" y="9232"/>
                  </a:cubicBezTo>
                  <a:cubicBezTo>
                    <a:pt x="6348" y="8008"/>
                    <a:pt x="7956" y="5068"/>
                    <a:pt x="7817" y="2667"/>
                  </a:cubicBezTo>
                  <a:cubicBezTo>
                    <a:pt x="7719" y="973"/>
                    <a:pt x="6782" y="1"/>
                    <a:pt x="549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54" name="Google Shape;754;p29"/>
            <p:cNvSpPr/>
            <p:nvPr/>
          </p:nvSpPr>
          <p:spPr>
            <a:xfrm flipH="1">
              <a:off x="5719074" y="1790961"/>
              <a:ext cx="90937" cy="163828"/>
            </a:xfrm>
            <a:custGeom>
              <a:avLst/>
              <a:gdLst/>
              <a:ahLst/>
              <a:cxnLst/>
              <a:rect l="l" t="t" r="r" b="b"/>
              <a:pathLst>
                <a:path w="2711" h="4884" extrusionOk="0">
                  <a:moveTo>
                    <a:pt x="1768" y="0"/>
                  </a:moveTo>
                  <a:cubicBezTo>
                    <a:pt x="1227" y="0"/>
                    <a:pt x="626" y="171"/>
                    <a:pt x="0" y="535"/>
                  </a:cubicBezTo>
                  <a:lnTo>
                    <a:pt x="252" y="4883"/>
                  </a:lnTo>
                  <a:lnTo>
                    <a:pt x="2710" y="204"/>
                  </a:lnTo>
                  <a:cubicBezTo>
                    <a:pt x="2428" y="69"/>
                    <a:pt x="2108" y="0"/>
                    <a:pt x="1768" y="0"/>
                  </a:cubicBezTo>
                  <a:close/>
                </a:path>
              </a:pathLst>
            </a:custGeom>
            <a:solidFill>
              <a:srgbClr val="23C7AC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55" name="Google Shape;755;p29"/>
            <p:cNvSpPr/>
            <p:nvPr/>
          </p:nvSpPr>
          <p:spPr>
            <a:xfrm flipH="1">
              <a:off x="5671006" y="1814240"/>
              <a:ext cx="25997" cy="166746"/>
            </a:xfrm>
            <a:custGeom>
              <a:avLst/>
              <a:gdLst/>
              <a:ahLst/>
              <a:cxnLst/>
              <a:rect l="l" t="t" r="r" b="b"/>
              <a:pathLst>
                <a:path w="775" h="4971" extrusionOk="0">
                  <a:moveTo>
                    <a:pt x="0" y="0"/>
                  </a:moveTo>
                  <a:lnTo>
                    <a:pt x="0" y="0"/>
                  </a:lnTo>
                  <a:cubicBezTo>
                    <a:pt x="412" y="456"/>
                    <a:pt x="674" y="1122"/>
                    <a:pt x="721" y="1972"/>
                  </a:cubicBezTo>
                  <a:cubicBezTo>
                    <a:pt x="674" y="1122"/>
                    <a:pt x="412" y="453"/>
                    <a:pt x="0" y="0"/>
                  </a:cubicBezTo>
                  <a:close/>
                  <a:moveTo>
                    <a:pt x="721" y="1976"/>
                  </a:moveTo>
                  <a:cubicBezTo>
                    <a:pt x="775" y="2937"/>
                    <a:pt x="551" y="3983"/>
                    <a:pt x="129" y="4971"/>
                  </a:cubicBezTo>
                  <a:cubicBezTo>
                    <a:pt x="554" y="3983"/>
                    <a:pt x="775" y="2937"/>
                    <a:pt x="721" y="1976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56" name="Google Shape;756;p29"/>
            <p:cNvSpPr/>
            <p:nvPr/>
          </p:nvSpPr>
          <p:spPr>
            <a:xfrm flipH="1">
              <a:off x="5670973" y="1797804"/>
              <a:ext cx="130619" cy="183182"/>
            </a:xfrm>
            <a:custGeom>
              <a:avLst/>
              <a:gdLst/>
              <a:ahLst/>
              <a:cxnLst/>
              <a:rect l="l" t="t" r="r" b="b"/>
              <a:pathLst>
                <a:path w="3894" h="5461" extrusionOk="0">
                  <a:moveTo>
                    <a:pt x="2459" y="0"/>
                  </a:moveTo>
                  <a:lnTo>
                    <a:pt x="1" y="4679"/>
                  </a:lnTo>
                  <a:lnTo>
                    <a:pt x="3247" y="5461"/>
                  </a:lnTo>
                  <a:cubicBezTo>
                    <a:pt x="3669" y="4472"/>
                    <a:pt x="3894" y="3424"/>
                    <a:pt x="3839" y="2462"/>
                  </a:cubicBezTo>
                  <a:cubicBezTo>
                    <a:pt x="3792" y="1612"/>
                    <a:pt x="3530" y="946"/>
                    <a:pt x="3118" y="490"/>
                  </a:cubicBezTo>
                  <a:cubicBezTo>
                    <a:pt x="2932" y="280"/>
                    <a:pt x="2707" y="116"/>
                    <a:pt x="245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57" name="Google Shape;757;p29"/>
            <p:cNvSpPr/>
            <p:nvPr/>
          </p:nvSpPr>
          <p:spPr>
            <a:xfrm flipH="1">
              <a:off x="5148898" y="1511136"/>
              <a:ext cx="460154" cy="292971"/>
            </a:xfrm>
            <a:custGeom>
              <a:avLst/>
              <a:gdLst/>
              <a:ahLst/>
              <a:cxnLst/>
              <a:rect l="l" t="t" r="r" b="b"/>
              <a:pathLst>
                <a:path w="13718" h="8734" extrusionOk="0">
                  <a:moveTo>
                    <a:pt x="13487" y="0"/>
                  </a:moveTo>
                  <a:cubicBezTo>
                    <a:pt x="13442" y="0"/>
                    <a:pt x="13392" y="15"/>
                    <a:pt x="13341" y="44"/>
                  </a:cubicBezTo>
                  <a:lnTo>
                    <a:pt x="313" y="7564"/>
                  </a:lnTo>
                  <a:cubicBezTo>
                    <a:pt x="135" y="7666"/>
                    <a:pt x="0" y="7914"/>
                    <a:pt x="13" y="8122"/>
                  </a:cubicBezTo>
                  <a:lnTo>
                    <a:pt x="33" y="8502"/>
                  </a:lnTo>
                  <a:cubicBezTo>
                    <a:pt x="41" y="8649"/>
                    <a:pt x="120" y="8733"/>
                    <a:pt x="229" y="8733"/>
                  </a:cubicBezTo>
                  <a:cubicBezTo>
                    <a:pt x="274" y="8733"/>
                    <a:pt x="324" y="8719"/>
                    <a:pt x="377" y="8689"/>
                  </a:cubicBezTo>
                  <a:cubicBezTo>
                    <a:pt x="2233" y="7619"/>
                    <a:pt x="11546" y="2243"/>
                    <a:pt x="13402" y="1169"/>
                  </a:cubicBezTo>
                  <a:cubicBezTo>
                    <a:pt x="13582" y="1067"/>
                    <a:pt x="13718" y="819"/>
                    <a:pt x="13704" y="611"/>
                  </a:cubicBezTo>
                  <a:lnTo>
                    <a:pt x="13684" y="231"/>
                  </a:lnTo>
                  <a:cubicBezTo>
                    <a:pt x="13677" y="84"/>
                    <a:pt x="13596" y="0"/>
                    <a:pt x="134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58" name="Google Shape;758;p29"/>
            <p:cNvSpPr/>
            <p:nvPr/>
          </p:nvSpPr>
          <p:spPr>
            <a:xfrm flipH="1">
              <a:off x="5572556" y="1851105"/>
              <a:ext cx="31296" cy="48538"/>
            </a:xfrm>
            <a:custGeom>
              <a:avLst/>
              <a:gdLst/>
              <a:ahLst/>
              <a:cxnLst/>
              <a:rect l="l" t="t" r="r" b="b"/>
              <a:pathLst>
                <a:path w="933" h="1447" extrusionOk="0">
                  <a:moveTo>
                    <a:pt x="758" y="1"/>
                  </a:moveTo>
                  <a:cubicBezTo>
                    <a:pt x="729" y="1"/>
                    <a:pt x="695" y="10"/>
                    <a:pt x="661" y="30"/>
                  </a:cubicBezTo>
                  <a:lnTo>
                    <a:pt x="208" y="292"/>
                  </a:lnTo>
                  <a:cubicBezTo>
                    <a:pt x="90" y="360"/>
                    <a:pt x="1" y="526"/>
                    <a:pt x="8" y="663"/>
                  </a:cubicBezTo>
                  <a:lnTo>
                    <a:pt x="42" y="1295"/>
                  </a:lnTo>
                  <a:cubicBezTo>
                    <a:pt x="47" y="1391"/>
                    <a:pt x="100" y="1446"/>
                    <a:pt x="172" y="1446"/>
                  </a:cubicBezTo>
                  <a:cubicBezTo>
                    <a:pt x="202" y="1446"/>
                    <a:pt x="235" y="1437"/>
                    <a:pt x="269" y="1417"/>
                  </a:cubicBezTo>
                  <a:lnTo>
                    <a:pt x="725" y="1156"/>
                  </a:lnTo>
                  <a:cubicBezTo>
                    <a:pt x="845" y="1088"/>
                    <a:pt x="933" y="921"/>
                    <a:pt x="926" y="785"/>
                  </a:cubicBezTo>
                  <a:lnTo>
                    <a:pt x="889" y="156"/>
                  </a:lnTo>
                  <a:cubicBezTo>
                    <a:pt x="883" y="57"/>
                    <a:pt x="831" y="1"/>
                    <a:pt x="75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59" name="Google Shape;759;p29"/>
            <p:cNvSpPr/>
            <p:nvPr/>
          </p:nvSpPr>
          <p:spPr>
            <a:xfrm flipH="1">
              <a:off x="5143631" y="1605093"/>
              <a:ext cx="395883" cy="255872"/>
            </a:xfrm>
            <a:custGeom>
              <a:avLst/>
              <a:gdLst/>
              <a:ahLst/>
              <a:cxnLst/>
              <a:rect l="l" t="t" r="r" b="b"/>
              <a:pathLst>
                <a:path w="11802" h="7628" extrusionOk="0">
                  <a:moveTo>
                    <a:pt x="11569" y="1"/>
                  </a:moveTo>
                  <a:cubicBezTo>
                    <a:pt x="11525" y="1"/>
                    <a:pt x="11475" y="15"/>
                    <a:pt x="11424" y="44"/>
                  </a:cubicBezTo>
                  <a:lnTo>
                    <a:pt x="314" y="6456"/>
                  </a:lnTo>
                  <a:cubicBezTo>
                    <a:pt x="137" y="6558"/>
                    <a:pt x="0" y="6810"/>
                    <a:pt x="11" y="7014"/>
                  </a:cubicBezTo>
                  <a:lnTo>
                    <a:pt x="31" y="7398"/>
                  </a:lnTo>
                  <a:cubicBezTo>
                    <a:pt x="41" y="7542"/>
                    <a:pt x="120" y="7627"/>
                    <a:pt x="228" y="7627"/>
                  </a:cubicBezTo>
                  <a:cubicBezTo>
                    <a:pt x="273" y="7627"/>
                    <a:pt x="323" y="7612"/>
                    <a:pt x="375" y="7581"/>
                  </a:cubicBezTo>
                  <a:lnTo>
                    <a:pt x="11488" y="1170"/>
                  </a:lnTo>
                  <a:cubicBezTo>
                    <a:pt x="11665" y="1068"/>
                    <a:pt x="11801" y="820"/>
                    <a:pt x="11788" y="612"/>
                  </a:cubicBezTo>
                  <a:lnTo>
                    <a:pt x="11767" y="231"/>
                  </a:lnTo>
                  <a:cubicBezTo>
                    <a:pt x="11757" y="84"/>
                    <a:pt x="11678" y="1"/>
                    <a:pt x="115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60" name="Google Shape;760;p29"/>
            <p:cNvSpPr/>
            <p:nvPr/>
          </p:nvSpPr>
          <p:spPr>
            <a:xfrm flipH="1">
              <a:off x="5568329" y="1945900"/>
              <a:ext cx="31296" cy="48504"/>
            </a:xfrm>
            <a:custGeom>
              <a:avLst/>
              <a:gdLst/>
              <a:ahLst/>
              <a:cxnLst/>
              <a:rect l="l" t="t" r="r" b="b"/>
              <a:pathLst>
                <a:path w="933" h="1446" extrusionOk="0">
                  <a:moveTo>
                    <a:pt x="758" y="0"/>
                  </a:moveTo>
                  <a:cubicBezTo>
                    <a:pt x="728" y="0"/>
                    <a:pt x="695" y="10"/>
                    <a:pt x="661" y="29"/>
                  </a:cubicBezTo>
                  <a:lnTo>
                    <a:pt x="209" y="291"/>
                  </a:lnTo>
                  <a:cubicBezTo>
                    <a:pt x="89" y="359"/>
                    <a:pt x="1" y="526"/>
                    <a:pt x="8" y="662"/>
                  </a:cubicBezTo>
                  <a:lnTo>
                    <a:pt x="41" y="1294"/>
                  </a:lnTo>
                  <a:cubicBezTo>
                    <a:pt x="47" y="1390"/>
                    <a:pt x="101" y="1446"/>
                    <a:pt x="173" y="1446"/>
                  </a:cubicBezTo>
                  <a:cubicBezTo>
                    <a:pt x="203" y="1446"/>
                    <a:pt x="236" y="1436"/>
                    <a:pt x="270" y="1416"/>
                  </a:cubicBezTo>
                  <a:lnTo>
                    <a:pt x="722" y="1158"/>
                  </a:lnTo>
                  <a:cubicBezTo>
                    <a:pt x="841" y="1087"/>
                    <a:pt x="932" y="920"/>
                    <a:pt x="923" y="784"/>
                  </a:cubicBezTo>
                  <a:lnTo>
                    <a:pt x="888" y="155"/>
                  </a:lnTo>
                  <a:cubicBezTo>
                    <a:pt x="884" y="56"/>
                    <a:pt x="831" y="0"/>
                    <a:pt x="758" y="0"/>
                  </a:cubicBezTo>
                  <a:close/>
                </a:path>
              </a:pathLst>
            </a:custGeom>
            <a:solidFill>
              <a:srgbClr val="27DEBF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61" name="Google Shape;761;p29"/>
            <p:cNvSpPr/>
            <p:nvPr/>
          </p:nvSpPr>
          <p:spPr>
            <a:xfrm flipH="1">
              <a:off x="5568665" y="1945967"/>
              <a:ext cx="30726" cy="48504"/>
            </a:xfrm>
            <a:custGeom>
              <a:avLst/>
              <a:gdLst/>
              <a:ahLst/>
              <a:cxnLst/>
              <a:rect l="l" t="t" r="r" b="b"/>
              <a:pathLst>
                <a:path w="916" h="1446" extrusionOk="0">
                  <a:moveTo>
                    <a:pt x="752" y="0"/>
                  </a:moveTo>
                  <a:cubicBezTo>
                    <a:pt x="721" y="0"/>
                    <a:pt x="687" y="7"/>
                    <a:pt x="654" y="27"/>
                  </a:cubicBezTo>
                  <a:lnTo>
                    <a:pt x="202" y="289"/>
                  </a:lnTo>
                  <a:cubicBezTo>
                    <a:pt x="89" y="354"/>
                    <a:pt x="1" y="510"/>
                    <a:pt x="1" y="646"/>
                  </a:cubicBezTo>
                  <a:lnTo>
                    <a:pt x="1" y="660"/>
                  </a:lnTo>
                  <a:lnTo>
                    <a:pt x="34" y="1292"/>
                  </a:lnTo>
                  <a:cubicBezTo>
                    <a:pt x="42" y="1387"/>
                    <a:pt x="92" y="1445"/>
                    <a:pt x="167" y="1445"/>
                  </a:cubicBezTo>
                  <a:cubicBezTo>
                    <a:pt x="198" y="1445"/>
                    <a:pt x="229" y="1435"/>
                    <a:pt x="263" y="1414"/>
                  </a:cubicBezTo>
                  <a:lnTo>
                    <a:pt x="715" y="1156"/>
                  </a:lnTo>
                  <a:cubicBezTo>
                    <a:pt x="830" y="1088"/>
                    <a:pt x="916" y="932"/>
                    <a:pt x="916" y="799"/>
                  </a:cubicBezTo>
                  <a:lnTo>
                    <a:pt x="916" y="782"/>
                  </a:lnTo>
                  <a:lnTo>
                    <a:pt x="881" y="153"/>
                  </a:lnTo>
                  <a:cubicBezTo>
                    <a:pt x="878" y="55"/>
                    <a:pt x="823" y="0"/>
                    <a:pt x="75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62" name="Google Shape;762;p29"/>
            <p:cNvSpPr/>
            <p:nvPr/>
          </p:nvSpPr>
          <p:spPr>
            <a:xfrm flipH="1">
              <a:off x="5139406" y="1699888"/>
              <a:ext cx="396017" cy="255905"/>
            </a:xfrm>
            <a:custGeom>
              <a:avLst/>
              <a:gdLst/>
              <a:ahLst/>
              <a:cxnLst/>
              <a:rect l="l" t="t" r="r" b="b"/>
              <a:pathLst>
                <a:path w="11806" h="7629" extrusionOk="0">
                  <a:moveTo>
                    <a:pt x="11575" y="0"/>
                  </a:moveTo>
                  <a:cubicBezTo>
                    <a:pt x="11531" y="0"/>
                    <a:pt x="11482" y="14"/>
                    <a:pt x="11431" y="43"/>
                  </a:cubicBezTo>
                  <a:lnTo>
                    <a:pt x="314" y="6459"/>
                  </a:lnTo>
                  <a:cubicBezTo>
                    <a:pt x="137" y="6561"/>
                    <a:pt x="1" y="6812"/>
                    <a:pt x="15" y="7016"/>
                  </a:cubicBezTo>
                  <a:lnTo>
                    <a:pt x="35" y="7401"/>
                  </a:lnTo>
                  <a:cubicBezTo>
                    <a:pt x="42" y="7545"/>
                    <a:pt x="121" y="7628"/>
                    <a:pt x="230" y="7628"/>
                  </a:cubicBezTo>
                  <a:cubicBezTo>
                    <a:pt x="276" y="7628"/>
                    <a:pt x="326" y="7614"/>
                    <a:pt x="379" y="7584"/>
                  </a:cubicBezTo>
                  <a:lnTo>
                    <a:pt x="11493" y="1173"/>
                  </a:lnTo>
                  <a:cubicBezTo>
                    <a:pt x="11669" y="1067"/>
                    <a:pt x="11805" y="818"/>
                    <a:pt x="11795" y="614"/>
                  </a:cubicBezTo>
                  <a:lnTo>
                    <a:pt x="11771" y="231"/>
                  </a:lnTo>
                  <a:cubicBezTo>
                    <a:pt x="11764" y="85"/>
                    <a:pt x="11684" y="0"/>
                    <a:pt x="115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63" name="Google Shape;763;p29"/>
            <p:cNvSpPr/>
            <p:nvPr/>
          </p:nvSpPr>
          <p:spPr>
            <a:xfrm flipH="1">
              <a:off x="5564137" y="2041534"/>
              <a:ext cx="31397" cy="48437"/>
            </a:xfrm>
            <a:custGeom>
              <a:avLst/>
              <a:gdLst/>
              <a:ahLst/>
              <a:cxnLst/>
              <a:rect l="l" t="t" r="r" b="b"/>
              <a:pathLst>
                <a:path w="936" h="1444" extrusionOk="0">
                  <a:moveTo>
                    <a:pt x="760" y="0"/>
                  </a:moveTo>
                  <a:cubicBezTo>
                    <a:pt x="729" y="0"/>
                    <a:pt x="696" y="10"/>
                    <a:pt x="661" y="31"/>
                  </a:cubicBezTo>
                  <a:lnTo>
                    <a:pt x="209" y="293"/>
                  </a:lnTo>
                  <a:cubicBezTo>
                    <a:pt x="90" y="360"/>
                    <a:pt x="1" y="527"/>
                    <a:pt x="8" y="663"/>
                  </a:cubicBezTo>
                  <a:lnTo>
                    <a:pt x="42" y="1292"/>
                  </a:lnTo>
                  <a:cubicBezTo>
                    <a:pt x="47" y="1389"/>
                    <a:pt x="100" y="1444"/>
                    <a:pt x="172" y="1444"/>
                  </a:cubicBezTo>
                  <a:cubicBezTo>
                    <a:pt x="202" y="1444"/>
                    <a:pt x="235" y="1434"/>
                    <a:pt x="270" y="1415"/>
                  </a:cubicBezTo>
                  <a:lnTo>
                    <a:pt x="725" y="1153"/>
                  </a:lnTo>
                  <a:cubicBezTo>
                    <a:pt x="845" y="1085"/>
                    <a:pt x="936" y="918"/>
                    <a:pt x="926" y="782"/>
                  </a:cubicBezTo>
                  <a:lnTo>
                    <a:pt x="892" y="153"/>
                  </a:lnTo>
                  <a:cubicBezTo>
                    <a:pt x="885" y="57"/>
                    <a:pt x="832" y="0"/>
                    <a:pt x="760" y="0"/>
                  </a:cubicBezTo>
                  <a:close/>
                </a:path>
              </a:pathLst>
            </a:custGeom>
            <a:solidFill>
              <a:srgbClr val="27DEBF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64" name="Google Shape;764;p29"/>
            <p:cNvSpPr/>
            <p:nvPr/>
          </p:nvSpPr>
          <p:spPr>
            <a:xfrm flipH="1">
              <a:off x="5564337" y="2041534"/>
              <a:ext cx="30927" cy="48471"/>
            </a:xfrm>
            <a:custGeom>
              <a:avLst/>
              <a:gdLst/>
              <a:ahLst/>
              <a:cxnLst/>
              <a:rect l="l" t="t" r="r" b="b"/>
              <a:pathLst>
                <a:path w="922" h="1445" extrusionOk="0">
                  <a:moveTo>
                    <a:pt x="752" y="1"/>
                  </a:moveTo>
                  <a:cubicBezTo>
                    <a:pt x="721" y="1"/>
                    <a:pt x="691" y="10"/>
                    <a:pt x="653" y="31"/>
                  </a:cubicBezTo>
                  <a:lnTo>
                    <a:pt x="201" y="293"/>
                  </a:lnTo>
                  <a:cubicBezTo>
                    <a:pt x="85" y="357"/>
                    <a:pt x="0" y="514"/>
                    <a:pt x="0" y="646"/>
                  </a:cubicBezTo>
                  <a:lnTo>
                    <a:pt x="0" y="663"/>
                  </a:lnTo>
                  <a:lnTo>
                    <a:pt x="34" y="1292"/>
                  </a:lnTo>
                  <a:cubicBezTo>
                    <a:pt x="41" y="1388"/>
                    <a:pt x="92" y="1445"/>
                    <a:pt x="167" y="1445"/>
                  </a:cubicBezTo>
                  <a:cubicBezTo>
                    <a:pt x="194" y="1445"/>
                    <a:pt x="228" y="1435"/>
                    <a:pt x="262" y="1415"/>
                  </a:cubicBezTo>
                  <a:lnTo>
                    <a:pt x="717" y="1153"/>
                  </a:lnTo>
                  <a:cubicBezTo>
                    <a:pt x="833" y="1088"/>
                    <a:pt x="921" y="932"/>
                    <a:pt x="918" y="796"/>
                  </a:cubicBezTo>
                  <a:lnTo>
                    <a:pt x="918" y="782"/>
                  </a:lnTo>
                  <a:lnTo>
                    <a:pt x="884" y="153"/>
                  </a:lnTo>
                  <a:cubicBezTo>
                    <a:pt x="877" y="54"/>
                    <a:pt x="823" y="1"/>
                    <a:pt x="75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65" name="Google Shape;765;p29"/>
            <p:cNvSpPr/>
            <p:nvPr/>
          </p:nvSpPr>
          <p:spPr>
            <a:xfrm flipH="1">
              <a:off x="5135312" y="1795455"/>
              <a:ext cx="395883" cy="255872"/>
            </a:xfrm>
            <a:custGeom>
              <a:avLst/>
              <a:gdLst/>
              <a:ahLst/>
              <a:cxnLst/>
              <a:rect l="l" t="t" r="r" b="b"/>
              <a:pathLst>
                <a:path w="11802" h="7628" extrusionOk="0">
                  <a:moveTo>
                    <a:pt x="11570" y="0"/>
                  </a:moveTo>
                  <a:cubicBezTo>
                    <a:pt x="11525" y="0"/>
                    <a:pt x="11476" y="14"/>
                    <a:pt x="11424" y="44"/>
                  </a:cubicBezTo>
                  <a:lnTo>
                    <a:pt x="314" y="6459"/>
                  </a:lnTo>
                  <a:cubicBezTo>
                    <a:pt x="137" y="6561"/>
                    <a:pt x="0" y="6813"/>
                    <a:pt x="11" y="7017"/>
                  </a:cubicBezTo>
                  <a:lnTo>
                    <a:pt x="31" y="7398"/>
                  </a:lnTo>
                  <a:cubicBezTo>
                    <a:pt x="41" y="7543"/>
                    <a:pt x="121" y="7628"/>
                    <a:pt x="231" y="7628"/>
                  </a:cubicBezTo>
                  <a:cubicBezTo>
                    <a:pt x="275" y="7628"/>
                    <a:pt x="324" y="7614"/>
                    <a:pt x="375" y="7585"/>
                  </a:cubicBezTo>
                  <a:lnTo>
                    <a:pt x="11489" y="1172"/>
                  </a:lnTo>
                  <a:cubicBezTo>
                    <a:pt x="11665" y="1067"/>
                    <a:pt x="11802" y="819"/>
                    <a:pt x="11788" y="615"/>
                  </a:cubicBezTo>
                  <a:lnTo>
                    <a:pt x="11767" y="230"/>
                  </a:lnTo>
                  <a:cubicBezTo>
                    <a:pt x="11760" y="85"/>
                    <a:pt x="11680" y="0"/>
                    <a:pt x="115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66" name="Google Shape;766;p29"/>
            <p:cNvSpPr/>
            <p:nvPr/>
          </p:nvSpPr>
          <p:spPr>
            <a:xfrm flipH="1">
              <a:off x="5681237" y="2103221"/>
              <a:ext cx="204953" cy="162821"/>
            </a:xfrm>
            <a:custGeom>
              <a:avLst/>
              <a:gdLst/>
              <a:ahLst/>
              <a:cxnLst/>
              <a:rect l="l" t="t" r="r" b="b"/>
              <a:pathLst>
                <a:path w="6110" h="4854" extrusionOk="0">
                  <a:moveTo>
                    <a:pt x="5850" y="1"/>
                  </a:moveTo>
                  <a:cubicBezTo>
                    <a:pt x="5806" y="1"/>
                    <a:pt x="5756" y="15"/>
                    <a:pt x="5705" y="45"/>
                  </a:cubicBezTo>
                  <a:lnTo>
                    <a:pt x="313" y="3163"/>
                  </a:lnTo>
                  <a:cubicBezTo>
                    <a:pt x="136" y="3268"/>
                    <a:pt x="1" y="3516"/>
                    <a:pt x="14" y="3720"/>
                  </a:cubicBezTo>
                  <a:lnTo>
                    <a:pt x="65" y="4624"/>
                  </a:lnTo>
                  <a:cubicBezTo>
                    <a:pt x="74" y="4768"/>
                    <a:pt x="154" y="4853"/>
                    <a:pt x="262" y="4853"/>
                  </a:cubicBezTo>
                  <a:cubicBezTo>
                    <a:pt x="307" y="4853"/>
                    <a:pt x="357" y="4839"/>
                    <a:pt x="408" y="4807"/>
                  </a:cubicBezTo>
                  <a:lnTo>
                    <a:pt x="5800" y="1691"/>
                  </a:lnTo>
                  <a:cubicBezTo>
                    <a:pt x="5977" y="1589"/>
                    <a:pt x="6110" y="1336"/>
                    <a:pt x="6100" y="1132"/>
                  </a:cubicBezTo>
                  <a:lnTo>
                    <a:pt x="6048" y="232"/>
                  </a:lnTo>
                  <a:cubicBezTo>
                    <a:pt x="6039" y="85"/>
                    <a:pt x="5959" y="1"/>
                    <a:pt x="58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67" name="Google Shape;767;p29"/>
            <p:cNvSpPr/>
            <p:nvPr/>
          </p:nvSpPr>
          <p:spPr>
            <a:xfrm flipH="1">
              <a:off x="5635047" y="2299051"/>
              <a:ext cx="288779" cy="194084"/>
            </a:xfrm>
            <a:custGeom>
              <a:avLst/>
              <a:gdLst/>
              <a:ahLst/>
              <a:cxnLst/>
              <a:rect l="l" t="t" r="r" b="b"/>
              <a:pathLst>
                <a:path w="8609" h="5786" extrusionOk="0">
                  <a:moveTo>
                    <a:pt x="8375" y="1"/>
                  </a:moveTo>
                  <a:cubicBezTo>
                    <a:pt x="8331" y="1"/>
                    <a:pt x="8282" y="15"/>
                    <a:pt x="8231" y="44"/>
                  </a:cubicBezTo>
                  <a:lnTo>
                    <a:pt x="313" y="4617"/>
                  </a:lnTo>
                  <a:cubicBezTo>
                    <a:pt x="136" y="4719"/>
                    <a:pt x="1" y="4971"/>
                    <a:pt x="14" y="5175"/>
                  </a:cubicBezTo>
                  <a:lnTo>
                    <a:pt x="34" y="5558"/>
                  </a:lnTo>
                  <a:cubicBezTo>
                    <a:pt x="44" y="5703"/>
                    <a:pt x="123" y="5786"/>
                    <a:pt x="232" y="5786"/>
                  </a:cubicBezTo>
                  <a:cubicBezTo>
                    <a:pt x="276" y="5786"/>
                    <a:pt x="326" y="5772"/>
                    <a:pt x="378" y="5742"/>
                  </a:cubicBezTo>
                  <a:lnTo>
                    <a:pt x="8296" y="1173"/>
                  </a:lnTo>
                  <a:cubicBezTo>
                    <a:pt x="8473" y="1067"/>
                    <a:pt x="8609" y="819"/>
                    <a:pt x="8595" y="615"/>
                  </a:cubicBezTo>
                  <a:lnTo>
                    <a:pt x="8575" y="231"/>
                  </a:lnTo>
                  <a:cubicBezTo>
                    <a:pt x="8565" y="86"/>
                    <a:pt x="8485" y="1"/>
                    <a:pt x="83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68" name="Google Shape;768;p29"/>
            <p:cNvSpPr/>
            <p:nvPr/>
          </p:nvSpPr>
          <p:spPr>
            <a:xfrm flipH="1">
              <a:off x="5629244" y="2399750"/>
              <a:ext cx="288779" cy="194084"/>
            </a:xfrm>
            <a:custGeom>
              <a:avLst/>
              <a:gdLst/>
              <a:ahLst/>
              <a:cxnLst/>
              <a:rect l="l" t="t" r="r" b="b"/>
              <a:pathLst>
                <a:path w="8609" h="5786" extrusionOk="0">
                  <a:moveTo>
                    <a:pt x="8378" y="0"/>
                  </a:moveTo>
                  <a:cubicBezTo>
                    <a:pt x="8333" y="0"/>
                    <a:pt x="8283" y="14"/>
                    <a:pt x="8232" y="44"/>
                  </a:cubicBezTo>
                  <a:lnTo>
                    <a:pt x="313" y="4621"/>
                  </a:lnTo>
                  <a:cubicBezTo>
                    <a:pt x="137" y="4723"/>
                    <a:pt x="1" y="4971"/>
                    <a:pt x="14" y="5178"/>
                  </a:cubicBezTo>
                  <a:lnTo>
                    <a:pt x="35" y="5555"/>
                  </a:lnTo>
                  <a:cubicBezTo>
                    <a:pt x="44" y="5700"/>
                    <a:pt x="125" y="5786"/>
                    <a:pt x="235" y="5786"/>
                  </a:cubicBezTo>
                  <a:cubicBezTo>
                    <a:pt x="279" y="5786"/>
                    <a:pt x="328" y="5772"/>
                    <a:pt x="378" y="5743"/>
                  </a:cubicBezTo>
                  <a:lnTo>
                    <a:pt x="8296" y="1169"/>
                  </a:lnTo>
                  <a:cubicBezTo>
                    <a:pt x="8477" y="1067"/>
                    <a:pt x="8609" y="816"/>
                    <a:pt x="8599" y="612"/>
                  </a:cubicBezTo>
                  <a:lnTo>
                    <a:pt x="8575" y="228"/>
                  </a:lnTo>
                  <a:cubicBezTo>
                    <a:pt x="8568" y="83"/>
                    <a:pt x="8487" y="0"/>
                    <a:pt x="83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69" name="Google Shape;769;p29"/>
            <p:cNvSpPr/>
            <p:nvPr/>
          </p:nvSpPr>
          <p:spPr>
            <a:xfrm flipH="1">
              <a:off x="5623408" y="2500348"/>
              <a:ext cx="288677" cy="194118"/>
            </a:xfrm>
            <a:custGeom>
              <a:avLst/>
              <a:gdLst/>
              <a:ahLst/>
              <a:cxnLst/>
              <a:rect l="l" t="t" r="r" b="b"/>
              <a:pathLst>
                <a:path w="8606" h="5787" extrusionOk="0">
                  <a:moveTo>
                    <a:pt x="8374" y="0"/>
                  </a:moveTo>
                  <a:cubicBezTo>
                    <a:pt x="8329" y="0"/>
                    <a:pt x="8280" y="14"/>
                    <a:pt x="8228" y="44"/>
                  </a:cubicBezTo>
                  <a:lnTo>
                    <a:pt x="313" y="4624"/>
                  </a:lnTo>
                  <a:cubicBezTo>
                    <a:pt x="133" y="4729"/>
                    <a:pt x="1" y="4977"/>
                    <a:pt x="10" y="5184"/>
                  </a:cubicBezTo>
                  <a:lnTo>
                    <a:pt x="31" y="5559"/>
                  </a:lnTo>
                  <a:cubicBezTo>
                    <a:pt x="41" y="5703"/>
                    <a:pt x="120" y="5786"/>
                    <a:pt x="229" y="5786"/>
                  </a:cubicBezTo>
                  <a:cubicBezTo>
                    <a:pt x="275" y="5786"/>
                    <a:pt x="325" y="5772"/>
                    <a:pt x="378" y="5742"/>
                  </a:cubicBezTo>
                  <a:lnTo>
                    <a:pt x="8292" y="1173"/>
                  </a:lnTo>
                  <a:cubicBezTo>
                    <a:pt x="8473" y="1067"/>
                    <a:pt x="8606" y="819"/>
                    <a:pt x="8595" y="615"/>
                  </a:cubicBezTo>
                  <a:lnTo>
                    <a:pt x="8571" y="230"/>
                  </a:lnTo>
                  <a:cubicBezTo>
                    <a:pt x="8564" y="85"/>
                    <a:pt x="8484" y="0"/>
                    <a:pt x="83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70" name="Google Shape;770;p29"/>
            <p:cNvSpPr/>
            <p:nvPr/>
          </p:nvSpPr>
          <p:spPr>
            <a:xfrm flipH="1">
              <a:off x="5617504" y="2601014"/>
              <a:ext cx="288779" cy="194118"/>
            </a:xfrm>
            <a:custGeom>
              <a:avLst/>
              <a:gdLst/>
              <a:ahLst/>
              <a:cxnLst/>
              <a:rect l="l" t="t" r="r" b="b"/>
              <a:pathLst>
                <a:path w="8609" h="5787" extrusionOk="0">
                  <a:moveTo>
                    <a:pt x="8378" y="1"/>
                  </a:moveTo>
                  <a:cubicBezTo>
                    <a:pt x="8333" y="1"/>
                    <a:pt x="8283" y="15"/>
                    <a:pt x="8232" y="45"/>
                  </a:cubicBezTo>
                  <a:lnTo>
                    <a:pt x="314" y="4628"/>
                  </a:lnTo>
                  <a:cubicBezTo>
                    <a:pt x="137" y="4730"/>
                    <a:pt x="1" y="4981"/>
                    <a:pt x="11" y="5185"/>
                  </a:cubicBezTo>
                  <a:lnTo>
                    <a:pt x="35" y="5556"/>
                  </a:lnTo>
                  <a:cubicBezTo>
                    <a:pt x="42" y="5702"/>
                    <a:pt x="122" y="5786"/>
                    <a:pt x="232" y="5786"/>
                  </a:cubicBezTo>
                  <a:cubicBezTo>
                    <a:pt x="277" y="5786"/>
                    <a:pt x="326" y="5773"/>
                    <a:pt x="378" y="5743"/>
                  </a:cubicBezTo>
                  <a:lnTo>
                    <a:pt x="8296" y="1171"/>
                  </a:lnTo>
                  <a:cubicBezTo>
                    <a:pt x="8473" y="1069"/>
                    <a:pt x="8609" y="816"/>
                    <a:pt x="8596" y="612"/>
                  </a:cubicBezTo>
                  <a:lnTo>
                    <a:pt x="8575" y="228"/>
                  </a:lnTo>
                  <a:cubicBezTo>
                    <a:pt x="8566" y="84"/>
                    <a:pt x="8486" y="1"/>
                    <a:pt x="83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71" name="Google Shape;771;p29"/>
            <p:cNvSpPr/>
            <p:nvPr/>
          </p:nvSpPr>
          <p:spPr>
            <a:xfrm flipH="1">
              <a:off x="5483833" y="2277046"/>
              <a:ext cx="72320" cy="250974"/>
            </a:xfrm>
            <a:custGeom>
              <a:avLst/>
              <a:gdLst/>
              <a:ahLst/>
              <a:cxnLst/>
              <a:rect l="l" t="t" r="r" b="b"/>
              <a:pathLst>
                <a:path w="2156" h="7482" extrusionOk="0">
                  <a:moveTo>
                    <a:pt x="1596" y="0"/>
                  </a:moveTo>
                  <a:cubicBezTo>
                    <a:pt x="1551" y="0"/>
                    <a:pt x="1501" y="14"/>
                    <a:pt x="1449" y="44"/>
                  </a:cubicBezTo>
                  <a:lnTo>
                    <a:pt x="313" y="700"/>
                  </a:lnTo>
                  <a:cubicBezTo>
                    <a:pt x="132" y="805"/>
                    <a:pt x="0" y="1053"/>
                    <a:pt x="10" y="1257"/>
                  </a:cubicBezTo>
                  <a:lnTo>
                    <a:pt x="364" y="7251"/>
                  </a:lnTo>
                  <a:cubicBezTo>
                    <a:pt x="371" y="7397"/>
                    <a:pt x="451" y="7481"/>
                    <a:pt x="561" y="7481"/>
                  </a:cubicBezTo>
                  <a:cubicBezTo>
                    <a:pt x="606" y="7481"/>
                    <a:pt x="656" y="7468"/>
                    <a:pt x="708" y="7438"/>
                  </a:cubicBezTo>
                  <a:lnTo>
                    <a:pt x="1846" y="6779"/>
                  </a:lnTo>
                  <a:cubicBezTo>
                    <a:pt x="2023" y="6677"/>
                    <a:pt x="2156" y="6429"/>
                    <a:pt x="2145" y="6222"/>
                  </a:cubicBezTo>
                  <a:lnTo>
                    <a:pt x="1795" y="231"/>
                  </a:lnTo>
                  <a:cubicBezTo>
                    <a:pt x="1786" y="84"/>
                    <a:pt x="1706" y="0"/>
                    <a:pt x="159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72" name="Google Shape;772;p29"/>
            <p:cNvSpPr/>
            <p:nvPr/>
          </p:nvSpPr>
          <p:spPr>
            <a:xfrm flipH="1">
              <a:off x="5480411" y="2540366"/>
              <a:ext cx="60479" cy="44714"/>
            </a:xfrm>
            <a:custGeom>
              <a:avLst/>
              <a:gdLst/>
              <a:ahLst/>
              <a:cxnLst/>
              <a:rect l="l" t="t" r="r" b="b"/>
              <a:pathLst>
                <a:path w="1803" h="1333" extrusionOk="0">
                  <a:moveTo>
                    <a:pt x="1636" y="0"/>
                  </a:moveTo>
                  <a:cubicBezTo>
                    <a:pt x="1583" y="0"/>
                    <a:pt x="1521" y="19"/>
                    <a:pt x="1456" y="57"/>
                  </a:cubicBezTo>
                  <a:lnTo>
                    <a:pt x="317" y="714"/>
                  </a:lnTo>
                  <a:cubicBezTo>
                    <a:pt x="140" y="816"/>
                    <a:pt x="1" y="1027"/>
                    <a:pt x="11" y="1179"/>
                  </a:cubicBezTo>
                  <a:cubicBezTo>
                    <a:pt x="15" y="1278"/>
                    <a:pt x="78" y="1332"/>
                    <a:pt x="168" y="1332"/>
                  </a:cubicBezTo>
                  <a:cubicBezTo>
                    <a:pt x="220" y="1332"/>
                    <a:pt x="282" y="1314"/>
                    <a:pt x="347" y="1275"/>
                  </a:cubicBezTo>
                  <a:lnTo>
                    <a:pt x="1486" y="619"/>
                  </a:lnTo>
                  <a:cubicBezTo>
                    <a:pt x="1667" y="517"/>
                    <a:pt x="1803" y="306"/>
                    <a:pt x="1792" y="153"/>
                  </a:cubicBezTo>
                  <a:cubicBezTo>
                    <a:pt x="1788" y="54"/>
                    <a:pt x="1726" y="0"/>
                    <a:pt x="16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73" name="Google Shape;773;p29"/>
            <p:cNvSpPr/>
            <p:nvPr/>
          </p:nvSpPr>
          <p:spPr>
            <a:xfrm flipH="1">
              <a:off x="5353381" y="2297206"/>
              <a:ext cx="66819" cy="155341"/>
            </a:xfrm>
            <a:custGeom>
              <a:avLst/>
              <a:gdLst/>
              <a:ahLst/>
              <a:cxnLst/>
              <a:rect l="l" t="t" r="r" b="b"/>
              <a:pathLst>
                <a:path w="1992" h="4631" extrusionOk="0">
                  <a:moveTo>
                    <a:pt x="1597" y="1"/>
                  </a:moveTo>
                  <a:cubicBezTo>
                    <a:pt x="1553" y="1"/>
                    <a:pt x="1503" y="15"/>
                    <a:pt x="1452" y="44"/>
                  </a:cubicBezTo>
                  <a:lnTo>
                    <a:pt x="313" y="701"/>
                  </a:lnTo>
                  <a:cubicBezTo>
                    <a:pt x="136" y="807"/>
                    <a:pt x="0" y="1055"/>
                    <a:pt x="13" y="1259"/>
                  </a:cubicBezTo>
                  <a:lnTo>
                    <a:pt x="197" y="4403"/>
                  </a:lnTo>
                  <a:cubicBezTo>
                    <a:pt x="204" y="4548"/>
                    <a:pt x="285" y="4631"/>
                    <a:pt x="394" y="4631"/>
                  </a:cubicBezTo>
                  <a:cubicBezTo>
                    <a:pt x="439" y="4631"/>
                    <a:pt x="489" y="4617"/>
                    <a:pt x="540" y="4587"/>
                  </a:cubicBezTo>
                  <a:lnTo>
                    <a:pt x="1679" y="3931"/>
                  </a:lnTo>
                  <a:cubicBezTo>
                    <a:pt x="1856" y="3829"/>
                    <a:pt x="1992" y="3578"/>
                    <a:pt x="1979" y="3374"/>
                  </a:cubicBezTo>
                  <a:lnTo>
                    <a:pt x="1795" y="232"/>
                  </a:lnTo>
                  <a:cubicBezTo>
                    <a:pt x="1788" y="85"/>
                    <a:pt x="1707" y="1"/>
                    <a:pt x="1597" y="1"/>
                  </a:cubicBezTo>
                  <a:close/>
                </a:path>
              </a:pathLst>
            </a:custGeom>
            <a:solidFill>
              <a:srgbClr val="27DEBF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74" name="Google Shape;774;p29"/>
            <p:cNvSpPr/>
            <p:nvPr/>
          </p:nvSpPr>
          <p:spPr>
            <a:xfrm flipH="1">
              <a:off x="5353817" y="2297206"/>
              <a:ext cx="65947" cy="155341"/>
            </a:xfrm>
            <a:custGeom>
              <a:avLst/>
              <a:gdLst/>
              <a:ahLst/>
              <a:cxnLst/>
              <a:rect l="l" t="t" r="r" b="b"/>
              <a:pathLst>
                <a:path w="1966" h="4631" extrusionOk="0">
                  <a:moveTo>
                    <a:pt x="1585" y="0"/>
                  </a:moveTo>
                  <a:cubicBezTo>
                    <a:pt x="1541" y="0"/>
                    <a:pt x="1489" y="14"/>
                    <a:pt x="1439" y="44"/>
                  </a:cubicBezTo>
                  <a:lnTo>
                    <a:pt x="300" y="701"/>
                  </a:lnTo>
                  <a:cubicBezTo>
                    <a:pt x="130" y="799"/>
                    <a:pt x="0" y="1034"/>
                    <a:pt x="0" y="1235"/>
                  </a:cubicBezTo>
                  <a:lnTo>
                    <a:pt x="0" y="1259"/>
                  </a:lnTo>
                  <a:lnTo>
                    <a:pt x="184" y="4403"/>
                  </a:lnTo>
                  <a:cubicBezTo>
                    <a:pt x="191" y="4549"/>
                    <a:pt x="273" y="4631"/>
                    <a:pt x="381" y="4631"/>
                  </a:cubicBezTo>
                  <a:cubicBezTo>
                    <a:pt x="425" y="4631"/>
                    <a:pt x="477" y="4618"/>
                    <a:pt x="527" y="4587"/>
                  </a:cubicBezTo>
                  <a:lnTo>
                    <a:pt x="1666" y="3931"/>
                  </a:lnTo>
                  <a:cubicBezTo>
                    <a:pt x="1836" y="3832"/>
                    <a:pt x="1966" y="3601"/>
                    <a:pt x="1966" y="3400"/>
                  </a:cubicBezTo>
                  <a:lnTo>
                    <a:pt x="1966" y="3374"/>
                  </a:lnTo>
                  <a:lnTo>
                    <a:pt x="1782" y="232"/>
                  </a:lnTo>
                  <a:cubicBezTo>
                    <a:pt x="1775" y="85"/>
                    <a:pt x="1693" y="0"/>
                    <a:pt x="158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75" name="Google Shape;775;p29"/>
            <p:cNvSpPr/>
            <p:nvPr/>
          </p:nvSpPr>
          <p:spPr>
            <a:xfrm flipH="1">
              <a:off x="5350060" y="2464925"/>
              <a:ext cx="60479" cy="44714"/>
            </a:xfrm>
            <a:custGeom>
              <a:avLst/>
              <a:gdLst/>
              <a:ahLst/>
              <a:cxnLst/>
              <a:rect l="l" t="t" r="r" b="b"/>
              <a:pathLst>
                <a:path w="1803" h="1333" extrusionOk="0">
                  <a:moveTo>
                    <a:pt x="1634" y="1"/>
                  </a:moveTo>
                  <a:cubicBezTo>
                    <a:pt x="1582" y="1"/>
                    <a:pt x="1521" y="19"/>
                    <a:pt x="1456" y="56"/>
                  </a:cubicBezTo>
                  <a:lnTo>
                    <a:pt x="317" y="712"/>
                  </a:lnTo>
                  <a:cubicBezTo>
                    <a:pt x="140" y="817"/>
                    <a:pt x="1" y="1025"/>
                    <a:pt x="11" y="1181"/>
                  </a:cubicBezTo>
                  <a:cubicBezTo>
                    <a:pt x="17" y="1280"/>
                    <a:pt x="79" y="1333"/>
                    <a:pt x="169" y="1333"/>
                  </a:cubicBezTo>
                  <a:cubicBezTo>
                    <a:pt x="222" y="1333"/>
                    <a:pt x="284" y="1314"/>
                    <a:pt x="351" y="1277"/>
                  </a:cubicBezTo>
                  <a:lnTo>
                    <a:pt x="1487" y="621"/>
                  </a:lnTo>
                  <a:cubicBezTo>
                    <a:pt x="1666" y="519"/>
                    <a:pt x="1803" y="307"/>
                    <a:pt x="1793" y="151"/>
                  </a:cubicBezTo>
                  <a:cubicBezTo>
                    <a:pt x="1788" y="54"/>
                    <a:pt x="1725" y="1"/>
                    <a:pt x="16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76" name="Google Shape;776;p29"/>
            <p:cNvSpPr/>
            <p:nvPr/>
          </p:nvSpPr>
          <p:spPr>
            <a:xfrm flipH="1">
              <a:off x="5222997" y="2068436"/>
              <a:ext cx="75205" cy="308737"/>
            </a:xfrm>
            <a:custGeom>
              <a:avLst/>
              <a:gdLst/>
              <a:ahLst/>
              <a:cxnLst/>
              <a:rect l="l" t="t" r="r" b="b"/>
              <a:pathLst>
                <a:path w="2242" h="9204" extrusionOk="0">
                  <a:moveTo>
                    <a:pt x="1597" y="1"/>
                  </a:moveTo>
                  <a:cubicBezTo>
                    <a:pt x="1552" y="1"/>
                    <a:pt x="1501" y="15"/>
                    <a:pt x="1449" y="45"/>
                  </a:cubicBezTo>
                  <a:lnTo>
                    <a:pt x="313" y="701"/>
                  </a:lnTo>
                  <a:cubicBezTo>
                    <a:pt x="133" y="806"/>
                    <a:pt x="1" y="1055"/>
                    <a:pt x="10" y="1259"/>
                  </a:cubicBezTo>
                  <a:lnTo>
                    <a:pt x="446" y="8973"/>
                  </a:lnTo>
                  <a:cubicBezTo>
                    <a:pt x="455" y="9120"/>
                    <a:pt x="535" y="9204"/>
                    <a:pt x="644" y="9204"/>
                  </a:cubicBezTo>
                  <a:cubicBezTo>
                    <a:pt x="689" y="9204"/>
                    <a:pt x="738" y="9189"/>
                    <a:pt x="790" y="9160"/>
                  </a:cubicBezTo>
                  <a:lnTo>
                    <a:pt x="1928" y="8504"/>
                  </a:lnTo>
                  <a:cubicBezTo>
                    <a:pt x="2105" y="8398"/>
                    <a:pt x="2241" y="8150"/>
                    <a:pt x="2231" y="7946"/>
                  </a:cubicBezTo>
                  <a:lnTo>
                    <a:pt x="1792" y="232"/>
                  </a:lnTo>
                  <a:cubicBezTo>
                    <a:pt x="1785" y="85"/>
                    <a:pt x="1706" y="1"/>
                    <a:pt x="1597" y="1"/>
                  </a:cubicBezTo>
                  <a:close/>
                </a:path>
              </a:pathLst>
            </a:custGeom>
            <a:solidFill>
              <a:srgbClr val="27DEBF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77" name="Google Shape;777;p29"/>
            <p:cNvSpPr/>
            <p:nvPr/>
          </p:nvSpPr>
          <p:spPr>
            <a:xfrm flipH="1">
              <a:off x="5223365" y="2068436"/>
              <a:ext cx="74501" cy="308737"/>
            </a:xfrm>
            <a:custGeom>
              <a:avLst/>
              <a:gdLst/>
              <a:ahLst/>
              <a:cxnLst/>
              <a:rect l="l" t="t" r="r" b="b"/>
              <a:pathLst>
                <a:path w="2221" h="9204" extrusionOk="0">
                  <a:moveTo>
                    <a:pt x="1588" y="1"/>
                  </a:moveTo>
                  <a:cubicBezTo>
                    <a:pt x="1541" y="1"/>
                    <a:pt x="1494" y="14"/>
                    <a:pt x="1439" y="45"/>
                  </a:cubicBezTo>
                  <a:lnTo>
                    <a:pt x="303" y="701"/>
                  </a:lnTo>
                  <a:cubicBezTo>
                    <a:pt x="130" y="799"/>
                    <a:pt x="0" y="1034"/>
                    <a:pt x="0" y="1234"/>
                  </a:cubicBezTo>
                  <a:lnTo>
                    <a:pt x="0" y="1259"/>
                  </a:lnTo>
                  <a:lnTo>
                    <a:pt x="436" y="8973"/>
                  </a:lnTo>
                  <a:cubicBezTo>
                    <a:pt x="446" y="9119"/>
                    <a:pt x="524" y="9204"/>
                    <a:pt x="633" y="9204"/>
                  </a:cubicBezTo>
                  <a:cubicBezTo>
                    <a:pt x="678" y="9204"/>
                    <a:pt x="728" y="9190"/>
                    <a:pt x="780" y="9160"/>
                  </a:cubicBezTo>
                  <a:lnTo>
                    <a:pt x="1918" y="8504"/>
                  </a:lnTo>
                  <a:cubicBezTo>
                    <a:pt x="2088" y="8405"/>
                    <a:pt x="2221" y="8170"/>
                    <a:pt x="2221" y="7970"/>
                  </a:cubicBezTo>
                  <a:lnTo>
                    <a:pt x="2221" y="7946"/>
                  </a:lnTo>
                  <a:lnTo>
                    <a:pt x="1782" y="232"/>
                  </a:lnTo>
                  <a:cubicBezTo>
                    <a:pt x="1775" y="85"/>
                    <a:pt x="1698" y="1"/>
                    <a:pt x="15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78" name="Google Shape;778;p29"/>
            <p:cNvSpPr/>
            <p:nvPr/>
          </p:nvSpPr>
          <p:spPr>
            <a:xfrm flipH="1">
              <a:off x="5219709" y="2389519"/>
              <a:ext cx="60379" cy="44714"/>
            </a:xfrm>
            <a:custGeom>
              <a:avLst/>
              <a:gdLst/>
              <a:ahLst/>
              <a:cxnLst/>
              <a:rect l="l" t="t" r="r" b="b"/>
              <a:pathLst>
                <a:path w="1800" h="1333" extrusionOk="0">
                  <a:moveTo>
                    <a:pt x="1633" y="1"/>
                  </a:moveTo>
                  <a:cubicBezTo>
                    <a:pt x="1580" y="1"/>
                    <a:pt x="1518" y="19"/>
                    <a:pt x="1453" y="57"/>
                  </a:cubicBezTo>
                  <a:lnTo>
                    <a:pt x="314" y="713"/>
                  </a:lnTo>
                  <a:cubicBezTo>
                    <a:pt x="137" y="815"/>
                    <a:pt x="1" y="1025"/>
                    <a:pt x="8" y="1182"/>
                  </a:cubicBezTo>
                  <a:cubicBezTo>
                    <a:pt x="14" y="1279"/>
                    <a:pt x="77" y="1333"/>
                    <a:pt x="168" y="1333"/>
                  </a:cubicBezTo>
                  <a:cubicBezTo>
                    <a:pt x="220" y="1333"/>
                    <a:pt x="282" y="1315"/>
                    <a:pt x="348" y="1278"/>
                  </a:cubicBezTo>
                  <a:lnTo>
                    <a:pt x="1487" y="617"/>
                  </a:lnTo>
                  <a:cubicBezTo>
                    <a:pt x="1664" y="515"/>
                    <a:pt x="1800" y="308"/>
                    <a:pt x="1793" y="152"/>
                  </a:cubicBezTo>
                  <a:cubicBezTo>
                    <a:pt x="1786" y="54"/>
                    <a:pt x="1723" y="1"/>
                    <a:pt x="16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79" name="Google Shape;779;p29"/>
            <p:cNvSpPr/>
            <p:nvPr/>
          </p:nvSpPr>
          <p:spPr>
            <a:xfrm flipH="1">
              <a:off x="5092678" y="2107280"/>
              <a:ext cx="68564" cy="194487"/>
            </a:xfrm>
            <a:custGeom>
              <a:avLst/>
              <a:gdLst/>
              <a:ahLst/>
              <a:cxnLst/>
              <a:rect l="l" t="t" r="r" b="b"/>
              <a:pathLst>
                <a:path w="2044" h="5798" extrusionOk="0">
                  <a:moveTo>
                    <a:pt x="1601" y="1"/>
                  </a:moveTo>
                  <a:cubicBezTo>
                    <a:pt x="1555" y="1"/>
                    <a:pt x="1505" y="15"/>
                    <a:pt x="1452" y="46"/>
                  </a:cubicBezTo>
                  <a:lnTo>
                    <a:pt x="317" y="702"/>
                  </a:lnTo>
                  <a:cubicBezTo>
                    <a:pt x="137" y="804"/>
                    <a:pt x="1" y="1055"/>
                    <a:pt x="14" y="1259"/>
                  </a:cubicBezTo>
                  <a:lnTo>
                    <a:pt x="252" y="5568"/>
                  </a:lnTo>
                  <a:cubicBezTo>
                    <a:pt x="259" y="5713"/>
                    <a:pt x="339" y="5798"/>
                    <a:pt x="448" y="5798"/>
                  </a:cubicBezTo>
                  <a:cubicBezTo>
                    <a:pt x="492" y="5798"/>
                    <a:pt x="541" y="5784"/>
                    <a:pt x="592" y="5755"/>
                  </a:cubicBezTo>
                  <a:lnTo>
                    <a:pt x="1731" y="5094"/>
                  </a:lnTo>
                  <a:cubicBezTo>
                    <a:pt x="1912" y="4992"/>
                    <a:pt x="2044" y="4744"/>
                    <a:pt x="2034" y="4537"/>
                  </a:cubicBezTo>
                  <a:lnTo>
                    <a:pt x="1796" y="230"/>
                  </a:lnTo>
                  <a:cubicBezTo>
                    <a:pt x="1789" y="85"/>
                    <a:pt x="1710" y="1"/>
                    <a:pt x="1601" y="1"/>
                  </a:cubicBezTo>
                  <a:close/>
                </a:path>
              </a:pathLst>
            </a:custGeom>
            <a:solidFill>
              <a:srgbClr val="27DEBF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80" name="Google Shape;780;p29"/>
            <p:cNvSpPr/>
            <p:nvPr/>
          </p:nvSpPr>
          <p:spPr>
            <a:xfrm flipH="1">
              <a:off x="5093014" y="2107348"/>
              <a:ext cx="67759" cy="194453"/>
            </a:xfrm>
            <a:custGeom>
              <a:avLst/>
              <a:gdLst/>
              <a:ahLst/>
              <a:cxnLst/>
              <a:rect l="l" t="t" r="r" b="b"/>
              <a:pathLst>
                <a:path w="2020" h="5797" extrusionOk="0">
                  <a:moveTo>
                    <a:pt x="1584" y="0"/>
                  </a:moveTo>
                  <a:cubicBezTo>
                    <a:pt x="1540" y="0"/>
                    <a:pt x="1493" y="13"/>
                    <a:pt x="1438" y="44"/>
                  </a:cubicBezTo>
                  <a:lnTo>
                    <a:pt x="303" y="700"/>
                  </a:lnTo>
                  <a:cubicBezTo>
                    <a:pt x="129" y="799"/>
                    <a:pt x="0" y="1033"/>
                    <a:pt x="0" y="1234"/>
                  </a:cubicBezTo>
                  <a:lnTo>
                    <a:pt x="0" y="1257"/>
                  </a:lnTo>
                  <a:lnTo>
                    <a:pt x="238" y="5566"/>
                  </a:lnTo>
                  <a:cubicBezTo>
                    <a:pt x="245" y="5712"/>
                    <a:pt x="324" y="5797"/>
                    <a:pt x="432" y="5797"/>
                  </a:cubicBezTo>
                  <a:cubicBezTo>
                    <a:pt x="479" y="5797"/>
                    <a:pt x="528" y="5779"/>
                    <a:pt x="578" y="5753"/>
                  </a:cubicBezTo>
                  <a:lnTo>
                    <a:pt x="1717" y="5092"/>
                  </a:lnTo>
                  <a:cubicBezTo>
                    <a:pt x="1890" y="4995"/>
                    <a:pt x="2020" y="4760"/>
                    <a:pt x="2020" y="4559"/>
                  </a:cubicBezTo>
                  <a:lnTo>
                    <a:pt x="2020" y="4535"/>
                  </a:lnTo>
                  <a:lnTo>
                    <a:pt x="1782" y="228"/>
                  </a:lnTo>
                  <a:cubicBezTo>
                    <a:pt x="1775" y="82"/>
                    <a:pt x="1694" y="0"/>
                    <a:pt x="158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81" name="Google Shape;781;p29"/>
            <p:cNvSpPr/>
            <p:nvPr/>
          </p:nvSpPr>
          <p:spPr>
            <a:xfrm flipH="1">
              <a:off x="5089257" y="2314079"/>
              <a:ext cx="60446" cy="44747"/>
            </a:xfrm>
            <a:custGeom>
              <a:avLst/>
              <a:gdLst/>
              <a:ahLst/>
              <a:cxnLst/>
              <a:rect l="l" t="t" r="r" b="b"/>
              <a:pathLst>
                <a:path w="1802" h="1334" extrusionOk="0">
                  <a:moveTo>
                    <a:pt x="1631" y="0"/>
                  </a:moveTo>
                  <a:cubicBezTo>
                    <a:pt x="1579" y="0"/>
                    <a:pt x="1517" y="18"/>
                    <a:pt x="1452" y="55"/>
                  </a:cubicBezTo>
                  <a:lnTo>
                    <a:pt x="313" y="715"/>
                  </a:lnTo>
                  <a:cubicBezTo>
                    <a:pt x="136" y="817"/>
                    <a:pt x="0" y="1027"/>
                    <a:pt x="7" y="1181"/>
                  </a:cubicBezTo>
                  <a:cubicBezTo>
                    <a:pt x="13" y="1279"/>
                    <a:pt x="76" y="1333"/>
                    <a:pt x="167" y="1333"/>
                  </a:cubicBezTo>
                  <a:cubicBezTo>
                    <a:pt x="219" y="1333"/>
                    <a:pt x="282" y="1315"/>
                    <a:pt x="347" y="1275"/>
                  </a:cubicBezTo>
                  <a:lnTo>
                    <a:pt x="1486" y="619"/>
                  </a:lnTo>
                  <a:cubicBezTo>
                    <a:pt x="1662" y="517"/>
                    <a:pt x="1802" y="307"/>
                    <a:pt x="1792" y="153"/>
                  </a:cubicBezTo>
                  <a:cubicBezTo>
                    <a:pt x="1785" y="54"/>
                    <a:pt x="1723" y="0"/>
                    <a:pt x="16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82" name="Google Shape;782;p29"/>
            <p:cNvSpPr/>
            <p:nvPr/>
          </p:nvSpPr>
          <p:spPr>
            <a:xfrm flipH="1">
              <a:off x="4010626" y="2469991"/>
              <a:ext cx="192977" cy="208575"/>
            </a:xfrm>
            <a:custGeom>
              <a:avLst/>
              <a:gdLst/>
              <a:ahLst/>
              <a:cxnLst/>
              <a:rect l="l" t="t" r="r" b="b"/>
              <a:pathLst>
                <a:path w="5753" h="6218" extrusionOk="0">
                  <a:moveTo>
                    <a:pt x="1934" y="0"/>
                  </a:moveTo>
                  <a:lnTo>
                    <a:pt x="0" y="1140"/>
                  </a:lnTo>
                  <a:cubicBezTo>
                    <a:pt x="265" y="1989"/>
                    <a:pt x="755" y="2985"/>
                    <a:pt x="1064" y="3618"/>
                  </a:cubicBezTo>
                  <a:cubicBezTo>
                    <a:pt x="2037" y="5587"/>
                    <a:pt x="2874" y="6217"/>
                    <a:pt x="3787" y="6217"/>
                  </a:cubicBezTo>
                  <a:cubicBezTo>
                    <a:pt x="3889" y="6217"/>
                    <a:pt x="3992" y="6209"/>
                    <a:pt x="4096" y="6194"/>
                  </a:cubicBezTo>
                  <a:cubicBezTo>
                    <a:pt x="5753" y="5963"/>
                    <a:pt x="5637" y="5352"/>
                    <a:pt x="4685" y="4451"/>
                  </a:cubicBezTo>
                  <a:cubicBezTo>
                    <a:pt x="3981" y="3784"/>
                    <a:pt x="3644" y="3098"/>
                    <a:pt x="3644" y="3098"/>
                  </a:cubicBezTo>
                  <a:lnTo>
                    <a:pt x="3644" y="3098"/>
                  </a:lnTo>
                  <a:cubicBezTo>
                    <a:pt x="4015" y="3271"/>
                    <a:pt x="4311" y="3404"/>
                    <a:pt x="4532" y="3441"/>
                  </a:cubicBezTo>
                  <a:cubicBezTo>
                    <a:pt x="4584" y="3449"/>
                    <a:pt x="4632" y="3453"/>
                    <a:pt x="4678" y="3453"/>
                  </a:cubicBezTo>
                  <a:cubicBezTo>
                    <a:pt x="5021" y="3453"/>
                    <a:pt x="5193" y="3226"/>
                    <a:pt x="5229" y="3087"/>
                  </a:cubicBezTo>
                  <a:cubicBezTo>
                    <a:pt x="5259" y="2968"/>
                    <a:pt x="4953" y="2914"/>
                    <a:pt x="4559" y="2598"/>
                  </a:cubicBezTo>
                  <a:cubicBezTo>
                    <a:pt x="4059" y="2193"/>
                    <a:pt x="3774" y="1846"/>
                    <a:pt x="3142" y="1557"/>
                  </a:cubicBezTo>
                  <a:cubicBezTo>
                    <a:pt x="2903" y="1449"/>
                    <a:pt x="2400" y="1132"/>
                    <a:pt x="2298" y="895"/>
                  </a:cubicBezTo>
                  <a:cubicBezTo>
                    <a:pt x="2189" y="650"/>
                    <a:pt x="2067" y="344"/>
                    <a:pt x="1934" y="0"/>
                  </a:cubicBezTo>
                  <a:close/>
                </a:path>
              </a:pathLst>
            </a:custGeom>
            <a:solidFill>
              <a:srgbClr val="B16668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83" name="Google Shape;783;p29"/>
            <p:cNvSpPr/>
            <p:nvPr/>
          </p:nvSpPr>
          <p:spPr>
            <a:xfrm flipH="1">
              <a:off x="4126150" y="1863483"/>
              <a:ext cx="207468" cy="652493"/>
            </a:xfrm>
            <a:custGeom>
              <a:avLst/>
              <a:gdLst/>
              <a:ahLst/>
              <a:cxnLst/>
              <a:rect l="l" t="t" r="r" b="b"/>
              <a:pathLst>
                <a:path w="6185" h="19452" extrusionOk="0">
                  <a:moveTo>
                    <a:pt x="1108" y="1"/>
                  </a:moveTo>
                  <a:cubicBezTo>
                    <a:pt x="1108" y="1"/>
                    <a:pt x="707" y="1130"/>
                    <a:pt x="316" y="1796"/>
                  </a:cubicBezTo>
                  <a:cubicBezTo>
                    <a:pt x="0" y="2334"/>
                    <a:pt x="266" y="10925"/>
                    <a:pt x="425" y="11645"/>
                  </a:cubicBezTo>
                  <a:cubicBezTo>
                    <a:pt x="585" y="12367"/>
                    <a:pt x="3726" y="19390"/>
                    <a:pt x="3726" y="19390"/>
                  </a:cubicBezTo>
                  <a:cubicBezTo>
                    <a:pt x="3726" y="19390"/>
                    <a:pt x="3930" y="19451"/>
                    <a:pt x="4250" y="19451"/>
                  </a:cubicBezTo>
                  <a:cubicBezTo>
                    <a:pt x="4731" y="19451"/>
                    <a:pt x="5476" y="19314"/>
                    <a:pt x="6184" y="18625"/>
                  </a:cubicBezTo>
                  <a:lnTo>
                    <a:pt x="3848" y="11268"/>
                  </a:lnTo>
                  <a:lnTo>
                    <a:pt x="3702" y="4998"/>
                  </a:lnTo>
                  <a:cubicBezTo>
                    <a:pt x="3702" y="4998"/>
                    <a:pt x="3795" y="481"/>
                    <a:pt x="1108" y="1"/>
                  </a:cubicBezTo>
                  <a:close/>
                </a:path>
              </a:pathLst>
            </a:custGeom>
            <a:solidFill>
              <a:srgbClr val="27DEBF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84" name="Google Shape;784;p29"/>
            <p:cNvSpPr/>
            <p:nvPr/>
          </p:nvSpPr>
          <p:spPr>
            <a:xfrm flipH="1">
              <a:off x="4126150" y="1863483"/>
              <a:ext cx="170302" cy="652493"/>
            </a:xfrm>
            <a:custGeom>
              <a:avLst/>
              <a:gdLst/>
              <a:ahLst/>
              <a:cxnLst/>
              <a:rect l="l" t="t" r="r" b="b"/>
              <a:pathLst>
                <a:path w="5077" h="19452" extrusionOk="0">
                  <a:moveTo>
                    <a:pt x="0" y="1"/>
                  </a:moveTo>
                  <a:lnTo>
                    <a:pt x="0" y="1"/>
                  </a:lnTo>
                  <a:cubicBezTo>
                    <a:pt x="1687" y="521"/>
                    <a:pt x="1714" y="1589"/>
                    <a:pt x="1894" y="3921"/>
                  </a:cubicBezTo>
                  <a:cubicBezTo>
                    <a:pt x="2054" y="5941"/>
                    <a:pt x="2152" y="18160"/>
                    <a:pt x="2152" y="18160"/>
                  </a:cubicBezTo>
                  <a:cubicBezTo>
                    <a:pt x="2132" y="18176"/>
                    <a:pt x="2111" y="18190"/>
                    <a:pt x="2091" y="18207"/>
                  </a:cubicBezTo>
                  <a:cubicBezTo>
                    <a:pt x="2407" y="18918"/>
                    <a:pt x="2618" y="19390"/>
                    <a:pt x="2618" y="19390"/>
                  </a:cubicBezTo>
                  <a:cubicBezTo>
                    <a:pt x="2618" y="19390"/>
                    <a:pt x="2822" y="19451"/>
                    <a:pt x="3142" y="19451"/>
                  </a:cubicBezTo>
                  <a:cubicBezTo>
                    <a:pt x="3621" y="19451"/>
                    <a:pt x="4366" y="19312"/>
                    <a:pt x="5076" y="18625"/>
                  </a:cubicBezTo>
                  <a:lnTo>
                    <a:pt x="2740" y="11268"/>
                  </a:lnTo>
                  <a:lnTo>
                    <a:pt x="2594" y="4998"/>
                  </a:lnTo>
                  <a:lnTo>
                    <a:pt x="2594" y="4948"/>
                  </a:lnTo>
                  <a:cubicBezTo>
                    <a:pt x="2594" y="4441"/>
                    <a:pt x="2516" y="450"/>
                    <a:pt x="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85" name="Google Shape;785;p29"/>
            <p:cNvSpPr/>
            <p:nvPr/>
          </p:nvSpPr>
          <p:spPr>
            <a:xfrm flipH="1">
              <a:off x="4548800" y="3392249"/>
              <a:ext cx="78023" cy="133471"/>
            </a:xfrm>
            <a:custGeom>
              <a:avLst/>
              <a:gdLst/>
              <a:ahLst/>
              <a:cxnLst/>
              <a:rect l="l" t="t" r="r" b="b"/>
              <a:pathLst>
                <a:path w="2326" h="3979" extrusionOk="0">
                  <a:moveTo>
                    <a:pt x="0" y="1"/>
                  </a:moveTo>
                  <a:lnTo>
                    <a:pt x="0" y="3979"/>
                  </a:lnTo>
                  <a:lnTo>
                    <a:pt x="2326" y="3979"/>
                  </a:lnTo>
                  <a:lnTo>
                    <a:pt x="2326" y="1"/>
                  </a:lnTo>
                  <a:close/>
                </a:path>
              </a:pathLst>
            </a:custGeom>
            <a:solidFill>
              <a:srgbClr val="B16668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86" name="Google Shape;786;p29"/>
            <p:cNvSpPr/>
            <p:nvPr/>
          </p:nvSpPr>
          <p:spPr>
            <a:xfrm flipH="1">
              <a:off x="4226177" y="3283466"/>
              <a:ext cx="81813" cy="143936"/>
            </a:xfrm>
            <a:custGeom>
              <a:avLst/>
              <a:gdLst/>
              <a:ahLst/>
              <a:cxnLst/>
              <a:rect l="l" t="t" r="r" b="b"/>
              <a:pathLst>
                <a:path w="2439" h="4291" extrusionOk="0">
                  <a:moveTo>
                    <a:pt x="1" y="0"/>
                  </a:moveTo>
                  <a:lnTo>
                    <a:pt x="1" y="4212"/>
                  </a:lnTo>
                  <a:lnTo>
                    <a:pt x="2323" y="4291"/>
                  </a:lnTo>
                  <a:lnTo>
                    <a:pt x="2439" y="8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16668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87" name="Google Shape;787;p29"/>
            <p:cNvSpPr/>
            <p:nvPr/>
          </p:nvSpPr>
          <p:spPr>
            <a:xfrm flipH="1">
              <a:off x="4216349" y="2423667"/>
              <a:ext cx="431004" cy="1045760"/>
            </a:xfrm>
            <a:custGeom>
              <a:avLst/>
              <a:gdLst/>
              <a:ahLst/>
              <a:cxnLst/>
              <a:rect l="l" t="t" r="r" b="b"/>
              <a:pathLst>
                <a:path w="12849" h="31176" extrusionOk="0">
                  <a:moveTo>
                    <a:pt x="12151" y="1"/>
                  </a:moveTo>
                  <a:lnTo>
                    <a:pt x="938" y="481"/>
                  </a:lnTo>
                  <a:cubicBezTo>
                    <a:pt x="938" y="2700"/>
                    <a:pt x="786" y="15603"/>
                    <a:pt x="786" y="15603"/>
                  </a:cubicBezTo>
                  <a:cubicBezTo>
                    <a:pt x="734" y="16238"/>
                    <a:pt x="119" y="17374"/>
                    <a:pt x="72" y="19676"/>
                  </a:cubicBezTo>
                  <a:cubicBezTo>
                    <a:pt x="0" y="23011"/>
                    <a:pt x="513" y="30868"/>
                    <a:pt x="513" y="30868"/>
                  </a:cubicBezTo>
                  <a:cubicBezTo>
                    <a:pt x="513" y="30868"/>
                    <a:pt x="1043" y="31175"/>
                    <a:pt x="1844" y="31175"/>
                  </a:cubicBezTo>
                  <a:cubicBezTo>
                    <a:pt x="2214" y="31175"/>
                    <a:pt x="2641" y="31110"/>
                    <a:pt x="3101" y="30919"/>
                  </a:cubicBezTo>
                  <a:cubicBezTo>
                    <a:pt x="3101" y="30919"/>
                    <a:pt x="4927" y="19805"/>
                    <a:pt x="5341" y="16504"/>
                  </a:cubicBezTo>
                  <a:cubicBezTo>
                    <a:pt x="5705" y="13624"/>
                    <a:pt x="6959" y="5934"/>
                    <a:pt x="6959" y="5934"/>
                  </a:cubicBezTo>
                  <a:lnTo>
                    <a:pt x="8734" y="15670"/>
                  </a:lnTo>
                  <a:cubicBezTo>
                    <a:pt x="8734" y="15670"/>
                    <a:pt x="8306" y="17387"/>
                    <a:pt x="8448" y="19363"/>
                  </a:cubicBezTo>
                  <a:cubicBezTo>
                    <a:pt x="8558" y="20889"/>
                    <a:pt x="9972" y="28539"/>
                    <a:pt x="9972" y="28539"/>
                  </a:cubicBezTo>
                  <a:cubicBezTo>
                    <a:pt x="9972" y="28539"/>
                    <a:pt x="10560" y="28938"/>
                    <a:pt x="11502" y="28938"/>
                  </a:cubicBezTo>
                  <a:cubicBezTo>
                    <a:pt x="11843" y="28938"/>
                    <a:pt x="12231" y="28886"/>
                    <a:pt x="12654" y="28743"/>
                  </a:cubicBezTo>
                  <a:cubicBezTo>
                    <a:pt x="12654" y="28743"/>
                    <a:pt x="12790" y="16739"/>
                    <a:pt x="12817" y="15338"/>
                  </a:cubicBezTo>
                  <a:cubicBezTo>
                    <a:pt x="12848" y="13740"/>
                    <a:pt x="12151" y="1"/>
                    <a:pt x="1215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88" name="Google Shape;788;p29"/>
            <p:cNvSpPr/>
            <p:nvPr/>
          </p:nvSpPr>
          <p:spPr>
            <a:xfrm flipH="1">
              <a:off x="4446157" y="3476008"/>
              <a:ext cx="202370" cy="226890"/>
            </a:xfrm>
            <a:custGeom>
              <a:avLst/>
              <a:gdLst/>
              <a:ahLst/>
              <a:cxnLst/>
              <a:rect l="l" t="t" r="r" b="b"/>
              <a:pathLst>
                <a:path w="6033" h="6764" extrusionOk="0">
                  <a:moveTo>
                    <a:pt x="631" y="0"/>
                  </a:moveTo>
                  <a:cubicBezTo>
                    <a:pt x="499" y="0"/>
                    <a:pt x="388" y="433"/>
                    <a:pt x="283" y="829"/>
                  </a:cubicBezTo>
                  <a:cubicBezTo>
                    <a:pt x="158" y="1305"/>
                    <a:pt x="1" y="1841"/>
                    <a:pt x="198" y="2318"/>
                  </a:cubicBezTo>
                  <a:cubicBezTo>
                    <a:pt x="307" y="2583"/>
                    <a:pt x="481" y="2814"/>
                    <a:pt x="644" y="3052"/>
                  </a:cubicBezTo>
                  <a:cubicBezTo>
                    <a:pt x="923" y="3464"/>
                    <a:pt x="1171" y="3912"/>
                    <a:pt x="1225" y="4402"/>
                  </a:cubicBezTo>
                  <a:cubicBezTo>
                    <a:pt x="1249" y="4619"/>
                    <a:pt x="1239" y="4837"/>
                    <a:pt x="1273" y="5051"/>
                  </a:cubicBezTo>
                  <a:cubicBezTo>
                    <a:pt x="1392" y="5796"/>
                    <a:pt x="1915" y="6377"/>
                    <a:pt x="2640" y="6588"/>
                  </a:cubicBezTo>
                  <a:cubicBezTo>
                    <a:pt x="3016" y="6699"/>
                    <a:pt x="3453" y="6763"/>
                    <a:pt x="3899" y="6763"/>
                  </a:cubicBezTo>
                  <a:cubicBezTo>
                    <a:pt x="4572" y="6763"/>
                    <a:pt x="5263" y="6617"/>
                    <a:pt x="5791" y="6265"/>
                  </a:cubicBezTo>
                  <a:cubicBezTo>
                    <a:pt x="6032" y="6105"/>
                    <a:pt x="5982" y="5408"/>
                    <a:pt x="5842" y="5160"/>
                  </a:cubicBezTo>
                  <a:cubicBezTo>
                    <a:pt x="5699" y="4909"/>
                    <a:pt x="5298" y="4551"/>
                    <a:pt x="5121" y="4327"/>
                  </a:cubicBezTo>
                  <a:cubicBezTo>
                    <a:pt x="4366" y="3382"/>
                    <a:pt x="4091" y="3079"/>
                    <a:pt x="3765" y="2270"/>
                  </a:cubicBezTo>
                  <a:cubicBezTo>
                    <a:pt x="3561" y="1774"/>
                    <a:pt x="3465" y="1512"/>
                    <a:pt x="3357" y="1080"/>
                  </a:cubicBezTo>
                  <a:cubicBezTo>
                    <a:pt x="3285" y="801"/>
                    <a:pt x="3255" y="638"/>
                    <a:pt x="3221" y="424"/>
                  </a:cubicBezTo>
                  <a:cubicBezTo>
                    <a:pt x="3174" y="129"/>
                    <a:pt x="3097" y="6"/>
                    <a:pt x="2977" y="6"/>
                  </a:cubicBezTo>
                  <a:cubicBezTo>
                    <a:pt x="2976" y="6"/>
                    <a:pt x="2974" y="6"/>
                    <a:pt x="2973" y="6"/>
                  </a:cubicBezTo>
                  <a:lnTo>
                    <a:pt x="2973" y="335"/>
                  </a:lnTo>
                  <a:cubicBezTo>
                    <a:pt x="2976" y="574"/>
                    <a:pt x="2272" y="650"/>
                    <a:pt x="1896" y="650"/>
                  </a:cubicBezTo>
                  <a:cubicBezTo>
                    <a:pt x="1865" y="650"/>
                    <a:pt x="1836" y="650"/>
                    <a:pt x="1810" y="649"/>
                  </a:cubicBezTo>
                  <a:cubicBezTo>
                    <a:pt x="1283" y="628"/>
                    <a:pt x="817" y="445"/>
                    <a:pt x="647" y="258"/>
                  </a:cubicBezTo>
                  <a:lnTo>
                    <a:pt x="647" y="2"/>
                  </a:lnTo>
                  <a:cubicBezTo>
                    <a:pt x="642" y="1"/>
                    <a:pt x="636" y="0"/>
                    <a:pt x="63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89" name="Google Shape;789;p29"/>
            <p:cNvSpPr/>
            <p:nvPr/>
          </p:nvSpPr>
          <p:spPr>
            <a:xfrm flipH="1">
              <a:off x="4039506" y="3398220"/>
              <a:ext cx="297668" cy="153295"/>
            </a:xfrm>
            <a:custGeom>
              <a:avLst/>
              <a:gdLst/>
              <a:ahLst/>
              <a:cxnLst/>
              <a:rect l="l" t="t" r="r" b="b"/>
              <a:pathLst>
                <a:path w="8874" h="4570" extrusionOk="0">
                  <a:moveTo>
                    <a:pt x="857" y="1"/>
                  </a:moveTo>
                  <a:cubicBezTo>
                    <a:pt x="645" y="1"/>
                    <a:pt x="466" y="992"/>
                    <a:pt x="323" y="1634"/>
                  </a:cubicBezTo>
                  <a:cubicBezTo>
                    <a:pt x="191" y="2236"/>
                    <a:pt x="0" y="2933"/>
                    <a:pt x="474" y="3263"/>
                  </a:cubicBezTo>
                  <a:cubicBezTo>
                    <a:pt x="833" y="3510"/>
                    <a:pt x="1609" y="3576"/>
                    <a:pt x="2244" y="3576"/>
                  </a:cubicBezTo>
                  <a:cubicBezTo>
                    <a:pt x="2448" y="3576"/>
                    <a:pt x="2638" y="3569"/>
                    <a:pt x="2795" y="3559"/>
                  </a:cubicBezTo>
                  <a:cubicBezTo>
                    <a:pt x="2811" y="3558"/>
                    <a:pt x="2828" y="3558"/>
                    <a:pt x="2844" y="3558"/>
                  </a:cubicBezTo>
                  <a:cubicBezTo>
                    <a:pt x="3489" y="3558"/>
                    <a:pt x="4474" y="4246"/>
                    <a:pt x="5236" y="4416"/>
                  </a:cubicBezTo>
                  <a:cubicBezTo>
                    <a:pt x="5716" y="4524"/>
                    <a:pt x="6169" y="4569"/>
                    <a:pt x="6578" y="4569"/>
                  </a:cubicBezTo>
                  <a:cubicBezTo>
                    <a:pt x="7391" y="4569"/>
                    <a:pt x="8029" y="4390"/>
                    <a:pt x="8357" y="4171"/>
                  </a:cubicBezTo>
                  <a:cubicBezTo>
                    <a:pt x="8853" y="3841"/>
                    <a:pt x="8874" y="3266"/>
                    <a:pt x="8395" y="3049"/>
                  </a:cubicBezTo>
                  <a:cubicBezTo>
                    <a:pt x="7629" y="2706"/>
                    <a:pt x="5940" y="2036"/>
                    <a:pt x="5070" y="1601"/>
                  </a:cubicBezTo>
                  <a:cubicBezTo>
                    <a:pt x="4549" y="1339"/>
                    <a:pt x="4023" y="965"/>
                    <a:pt x="3703" y="614"/>
                  </a:cubicBezTo>
                  <a:cubicBezTo>
                    <a:pt x="3435" y="329"/>
                    <a:pt x="3339" y="156"/>
                    <a:pt x="3217" y="153"/>
                  </a:cubicBezTo>
                  <a:lnTo>
                    <a:pt x="3203" y="512"/>
                  </a:lnTo>
                  <a:cubicBezTo>
                    <a:pt x="2988" y="621"/>
                    <a:pt x="2670" y="671"/>
                    <a:pt x="2336" y="671"/>
                  </a:cubicBezTo>
                  <a:cubicBezTo>
                    <a:pt x="1721" y="671"/>
                    <a:pt x="1052" y="502"/>
                    <a:pt x="871" y="227"/>
                  </a:cubicBezTo>
                  <a:lnTo>
                    <a:pt x="871" y="2"/>
                  </a:lnTo>
                  <a:cubicBezTo>
                    <a:pt x="866" y="1"/>
                    <a:pt x="862" y="1"/>
                    <a:pt x="85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90" name="Google Shape;790;p29"/>
            <p:cNvSpPr/>
            <p:nvPr/>
          </p:nvSpPr>
          <p:spPr>
            <a:xfrm flipH="1">
              <a:off x="4305307" y="2560425"/>
              <a:ext cx="108615" cy="366332"/>
            </a:xfrm>
            <a:custGeom>
              <a:avLst/>
              <a:gdLst/>
              <a:ahLst/>
              <a:cxnLst/>
              <a:rect l="l" t="t" r="r" b="b"/>
              <a:pathLst>
                <a:path w="3238" h="10921" extrusionOk="0">
                  <a:moveTo>
                    <a:pt x="3237" y="0"/>
                  </a:moveTo>
                  <a:lnTo>
                    <a:pt x="3237" y="0"/>
                  </a:lnTo>
                  <a:cubicBezTo>
                    <a:pt x="1857" y="1333"/>
                    <a:pt x="0" y="1857"/>
                    <a:pt x="0" y="1857"/>
                  </a:cubicBezTo>
                  <a:lnTo>
                    <a:pt x="1653" y="10920"/>
                  </a:lnTo>
                  <a:lnTo>
                    <a:pt x="755" y="2258"/>
                  </a:lnTo>
                  <a:cubicBezTo>
                    <a:pt x="2611" y="1170"/>
                    <a:pt x="3237" y="1"/>
                    <a:pt x="323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91" name="Google Shape;791;p29"/>
            <p:cNvSpPr/>
            <p:nvPr/>
          </p:nvSpPr>
          <p:spPr>
            <a:xfrm flipH="1">
              <a:off x="4232885" y="1865428"/>
              <a:ext cx="363749" cy="614957"/>
            </a:xfrm>
            <a:custGeom>
              <a:avLst/>
              <a:gdLst/>
              <a:ahLst/>
              <a:cxnLst/>
              <a:rect l="l" t="t" r="r" b="b"/>
              <a:pathLst>
                <a:path w="10844" h="18333" extrusionOk="0">
                  <a:moveTo>
                    <a:pt x="6852" y="1"/>
                  </a:moveTo>
                  <a:lnTo>
                    <a:pt x="3456" y="99"/>
                  </a:lnTo>
                  <a:cubicBezTo>
                    <a:pt x="2667" y="290"/>
                    <a:pt x="1072" y="551"/>
                    <a:pt x="715" y="2125"/>
                  </a:cubicBezTo>
                  <a:cubicBezTo>
                    <a:pt x="286" y="4019"/>
                    <a:pt x="147" y="8137"/>
                    <a:pt x="147" y="8137"/>
                  </a:cubicBezTo>
                  <a:lnTo>
                    <a:pt x="1" y="17302"/>
                  </a:lnTo>
                  <a:cubicBezTo>
                    <a:pt x="797" y="17883"/>
                    <a:pt x="2655" y="18332"/>
                    <a:pt x="4736" y="18332"/>
                  </a:cubicBezTo>
                  <a:cubicBezTo>
                    <a:pt x="6832" y="18332"/>
                    <a:pt x="9154" y="17877"/>
                    <a:pt x="10843" y="16643"/>
                  </a:cubicBezTo>
                  <a:cubicBezTo>
                    <a:pt x="10843" y="16643"/>
                    <a:pt x="10432" y="5638"/>
                    <a:pt x="10432" y="3925"/>
                  </a:cubicBezTo>
                  <a:cubicBezTo>
                    <a:pt x="10432" y="2211"/>
                    <a:pt x="9480" y="154"/>
                    <a:pt x="6852" y="1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92" name="Google Shape;792;p29"/>
            <p:cNvSpPr/>
            <p:nvPr/>
          </p:nvSpPr>
          <p:spPr>
            <a:xfrm flipH="1">
              <a:off x="4224232" y="1851842"/>
              <a:ext cx="143836" cy="651252"/>
            </a:xfrm>
            <a:custGeom>
              <a:avLst/>
              <a:gdLst/>
              <a:ahLst/>
              <a:cxnLst/>
              <a:rect l="l" t="t" r="r" b="b"/>
              <a:pathLst>
                <a:path w="4288" h="19415" extrusionOk="0">
                  <a:moveTo>
                    <a:pt x="3" y="1"/>
                  </a:moveTo>
                  <a:lnTo>
                    <a:pt x="0" y="229"/>
                  </a:lnTo>
                  <a:cubicBezTo>
                    <a:pt x="0" y="229"/>
                    <a:pt x="1183" y="1164"/>
                    <a:pt x="1503" y="2551"/>
                  </a:cubicBezTo>
                  <a:cubicBezTo>
                    <a:pt x="1823" y="3938"/>
                    <a:pt x="1874" y="19414"/>
                    <a:pt x="1874" y="19414"/>
                  </a:cubicBezTo>
                  <a:cubicBezTo>
                    <a:pt x="1874" y="19414"/>
                    <a:pt x="3516" y="19111"/>
                    <a:pt x="4287" y="18507"/>
                  </a:cubicBezTo>
                  <a:cubicBezTo>
                    <a:pt x="4287" y="18507"/>
                    <a:pt x="4189" y="6288"/>
                    <a:pt x="4029" y="4268"/>
                  </a:cubicBezTo>
                  <a:cubicBezTo>
                    <a:pt x="3794" y="1205"/>
                    <a:pt x="3818" y="324"/>
                    <a:pt x="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93" name="Google Shape;793;p29"/>
            <p:cNvSpPr/>
            <p:nvPr/>
          </p:nvSpPr>
          <p:spPr>
            <a:xfrm flipH="1">
              <a:off x="4423682" y="1851842"/>
              <a:ext cx="207938" cy="654674"/>
            </a:xfrm>
            <a:custGeom>
              <a:avLst/>
              <a:gdLst/>
              <a:ahLst/>
              <a:cxnLst/>
              <a:rect l="l" t="t" r="r" b="b"/>
              <a:pathLst>
                <a:path w="6199" h="19517" extrusionOk="0">
                  <a:moveTo>
                    <a:pt x="3808" y="1"/>
                  </a:moveTo>
                  <a:cubicBezTo>
                    <a:pt x="3808" y="1"/>
                    <a:pt x="3808" y="1"/>
                    <a:pt x="3808" y="1"/>
                  </a:cubicBezTo>
                  <a:cubicBezTo>
                    <a:pt x="3808" y="1"/>
                    <a:pt x="2363" y="304"/>
                    <a:pt x="1201" y="773"/>
                  </a:cubicBezTo>
                  <a:cubicBezTo>
                    <a:pt x="562" y="1028"/>
                    <a:pt x="96" y="3605"/>
                    <a:pt x="44" y="5598"/>
                  </a:cubicBezTo>
                  <a:cubicBezTo>
                    <a:pt x="0" y="7338"/>
                    <a:pt x="276" y="18575"/>
                    <a:pt x="276" y="18575"/>
                  </a:cubicBezTo>
                  <a:cubicBezTo>
                    <a:pt x="1567" y="19347"/>
                    <a:pt x="3280" y="19516"/>
                    <a:pt x="4532" y="19516"/>
                  </a:cubicBezTo>
                  <a:cubicBezTo>
                    <a:pt x="5504" y="19516"/>
                    <a:pt x="6198" y="19414"/>
                    <a:pt x="6198" y="19414"/>
                  </a:cubicBezTo>
                  <a:cubicBezTo>
                    <a:pt x="6198" y="19414"/>
                    <a:pt x="6042" y="11343"/>
                    <a:pt x="6021" y="6709"/>
                  </a:cubicBezTo>
                  <a:cubicBezTo>
                    <a:pt x="5998" y="1354"/>
                    <a:pt x="3814" y="1"/>
                    <a:pt x="380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94" name="Google Shape;794;p29"/>
            <p:cNvSpPr/>
            <p:nvPr/>
          </p:nvSpPr>
          <p:spPr>
            <a:xfrm flipH="1">
              <a:off x="4578118" y="1902024"/>
              <a:ext cx="618346" cy="349627"/>
            </a:xfrm>
            <a:custGeom>
              <a:avLst/>
              <a:gdLst/>
              <a:ahLst/>
              <a:cxnLst/>
              <a:rect l="l" t="t" r="r" b="b"/>
              <a:pathLst>
                <a:path w="18434" h="10423" extrusionOk="0">
                  <a:moveTo>
                    <a:pt x="4188" y="1"/>
                  </a:moveTo>
                  <a:cubicBezTo>
                    <a:pt x="4055" y="1"/>
                    <a:pt x="3918" y="115"/>
                    <a:pt x="3876" y="253"/>
                  </a:cubicBezTo>
                  <a:cubicBezTo>
                    <a:pt x="3825" y="427"/>
                    <a:pt x="3883" y="617"/>
                    <a:pt x="3941" y="790"/>
                  </a:cubicBezTo>
                  <a:cubicBezTo>
                    <a:pt x="4015" y="1018"/>
                    <a:pt x="4247" y="1337"/>
                    <a:pt x="3924" y="1389"/>
                  </a:cubicBezTo>
                  <a:cubicBezTo>
                    <a:pt x="3884" y="1395"/>
                    <a:pt x="3843" y="1398"/>
                    <a:pt x="3803" y="1398"/>
                  </a:cubicBezTo>
                  <a:cubicBezTo>
                    <a:pt x="3567" y="1398"/>
                    <a:pt x="3324" y="1298"/>
                    <a:pt x="3117" y="1208"/>
                  </a:cubicBezTo>
                  <a:cubicBezTo>
                    <a:pt x="2703" y="1031"/>
                    <a:pt x="2298" y="835"/>
                    <a:pt x="1901" y="623"/>
                  </a:cubicBezTo>
                  <a:cubicBezTo>
                    <a:pt x="1642" y="488"/>
                    <a:pt x="1377" y="338"/>
                    <a:pt x="1088" y="334"/>
                  </a:cubicBezTo>
                  <a:cubicBezTo>
                    <a:pt x="1084" y="334"/>
                    <a:pt x="1080" y="334"/>
                    <a:pt x="1075" y="334"/>
                  </a:cubicBezTo>
                  <a:cubicBezTo>
                    <a:pt x="655" y="334"/>
                    <a:pt x="274" y="655"/>
                    <a:pt x="139" y="1052"/>
                  </a:cubicBezTo>
                  <a:cubicBezTo>
                    <a:pt x="0" y="1453"/>
                    <a:pt x="85" y="1905"/>
                    <a:pt x="289" y="2279"/>
                  </a:cubicBezTo>
                  <a:cubicBezTo>
                    <a:pt x="493" y="2650"/>
                    <a:pt x="806" y="2949"/>
                    <a:pt x="1143" y="3211"/>
                  </a:cubicBezTo>
                  <a:cubicBezTo>
                    <a:pt x="1870" y="3772"/>
                    <a:pt x="2832" y="4030"/>
                    <a:pt x="3713" y="4265"/>
                  </a:cubicBezTo>
                  <a:cubicBezTo>
                    <a:pt x="4137" y="4377"/>
                    <a:pt x="4423" y="4510"/>
                    <a:pt x="4953" y="4842"/>
                  </a:cubicBezTo>
                  <a:cubicBezTo>
                    <a:pt x="5657" y="5335"/>
                    <a:pt x="9312" y="8450"/>
                    <a:pt x="11063" y="9732"/>
                  </a:cubicBezTo>
                  <a:cubicBezTo>
                    <a:pt x="11731" y="10221"/>
                    <a:pt x="12198" y="10423"/>
                    <a:pt x="12583" y="10423"/>
                  </a:cubicBezTo>
                  <a:cubicBezTo>
                    <a:pt x="13111" y="10423"/>
                    <a:pt x="13486" y="10043"/>
                    <a:pt x="14021" y="9500"/>
                  </a:cubicBezTo>
                  <a:cubicBezTo>
                    <a:pt x="14945" y="8562"/>
                    <a:pt x="18434" y="4155"/>
                    <a:pt x="18434" y="4155"/>
                  </a:cubicBezTo>
                  <a:lnTo>
                    <a:pt x="15622" y="2208"/>
                  </a:lnTo>
                  <a:cubicBezTo>
                    <a:pt x="14599" y="3951"/>
                    <a:pt x="12375" y="7467"/>
                    <a:pt x="12375" y="7467"/>
                  </a:cubicBezTo>
                  <a:cubicBezTo>
                    <a:pt x="12179" y="7314"/>
                    <a:pt x="7503" y="4387"/>
                    <a:pt x="6450" y="3082"/>
                  </a:cubicBezTo>
                  <a:cubicBezTo>
                    <a:pt x="6202" y="2568"/>
                    <a:pt x="6008" y="2140"/>
                    <a:pt x="5657" y="1681"/>
                  </a:cubicBezTo>
                  <a:cubicBezTo>
                    <a:pt x="5253" y="1154"/>
                    <a:pt x="4838" y="637"/>
                    <a:pt x="4410" y="134"/>
                  </a:cubicBezTo>
                  <a:cubicBezTo>
                    <a:pt x="4376" y="96"/>
                    <a:pt x="4341" y="55"/>
                    <a:pt x="4301" y="32"/>
                  </a:cubicBezTo>
                  <a:cubicBezTo>
                    <a:pt x="4265" y="10"/>
                    <a:pt x="4227" y="1"/>
                    <a:pt x="4188" y="1"/>
                  </a:cubicBezTo>
                  <a:close/>
                </a:path>
              </a:pathLst>
            </a:custGeom>
            <a:solidFill>
              <a:srgbClr val="B16668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95" name="Google Shape;795;p29"/>
            <p:cNvSpPr/>
            <p:nvPr/>
          </p:nvSpPr>
          <p:spPr>
            <a:xfrm flipH="1">
              <a:off x="4534645" y="1869788"/>
              <a:ext cx="474913" cy="389276"/>
            </a:xfrm>
            <a:custGeom>
              <a:avLst/>
              <a:gdLst/>
              <a:ahLst/>
              <a:cxnLst/>
              <a:rect l="l" t="t" r="r" b="b"/>
              <a:pathLst>
                <a:path w="14158" h="11605" extrusionOk="0">
                  <a:moveTo>
                    <a:pt x="13117" y="0"/>
                  </a:moveTo>
                  <a:lnTo>
                    <a:pt x="13117" y="0"/>
                  </a:lnTo>
                  <a:cubicBezTo>
                    <a:pt x="10737" y="694"/>
                    <a:pt x="10897" y="1537"/>
                    <a:pt x="9316" y="4063"/>
                  </a:cubicBezTo>
                  <a:cubicBezTo>
                    <a:pt x="7732" y="6589"/>
                    <a:pt x="6674" y="7735"/>
                    <a:pt x="6674" y="7735"/>
                  </a:cubicBezTo>
                  <a:lnTo>
                    <a:pt x="1622" y="4553"/>
                  </a:lnTo>
                  <a:cubicBezTo>
                    <a:pt x="1622" y="4553"/>
                    <a:pt x="569" y="5232"/>
                    <a:pt x="1" y="6626"/>
                  </a:cubicBezTo>
                  <a:cubicBezTo>
                    <a:pt x="1" y="6626"/>
                    <a:pt x="5080" y="10563"/>
                    <a:pt x="5787" y="11005"/>
                  </a:cubicBezTo>
                  <a:cubicBezTo>
                    <a:pt x="6367" y="11370"/>
                    <a:pt x="6785" y="11604"/>
                    <a:pt x="7194" y="11604"/>
                  </a:cubicBezTo>
                  <a:cubicBezTo>
                    <a:pt x="7494" y="11604"/>
                    <a:pt x="7790" y="11477"/>
                    <a:pt x="8140" y="11182"/>
                  </a:cubicBezTo>
                  <a:cubicBezTo>
                    <a:pt x="8969" y="10481"/>
                    <a:pt x="12311" y="6806"/>
                    <a:pt x="12311" y="6806"/>
                  </a:cubicBezTo>
                  <a:cubicBezTo>
                    <a:pt x="13838" y="5263"/>
                    <a:pt x="14157" y="1139"/>
                    <a:pt x="13117" y="0"/>
                  </a:cubicBezTo>
                  <a:close/>
                </a:path>
              </a:pathLst>
            </a:custGeom>
            <a:solidFill>
              <a:srgbClr val="27DEBF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96" name="Google Shape;796;p29"/>
            <p:cNvSpPr/>
            <p:nvPr/>
          </p:nvSpPr>
          <p:spPr>
            <a:xfrm flipH="1">
              <a:off x="4549270" y="1869789"/>
              <a:ext cx="460287" cy="389242"/>
            </a:xfrm>
            <a:custGeom>
              <a:avLst/>
              <a:gdLst/>
              <a:ahLst/>
              <a:cxnLst/>
              <a:rect l="l" t="t" r="r" b="b"/>
              <a:pathLst>
                <a:path w="13722" h="11604" extrusionOk="0">
                  <a:moveTo>
                    <a:pt x="13117" y="0"/>
                  </a:moveTo>
                  <a:cubicBezTo>
                    <a:pt x="10737" y="694"/>
                    <a:pt x="10897" y="1537"/>
                    <a:pt x="9316" y="4063"/>
                  </a:cubicBezTo>
                  <a:cubicBezTo>
                    <a:pt x="7732" y="6589"/>
                    <a:pt x="6674" y="7735"/>
                    <a:pt x="6674" y="7735"/>
                  </a:cubicBezTo>
                  <a:lnTo>
                    <a:pt x="1622" y="4553"/>
                  </a:lnTo>
                  <a:cubicBezTo>
                    <a:pt x="1622" y="4553"/>
                    <a:pt x="1571" y="4586"/>
                    <a:pt x="1486" y="4651"/>
                  </a:cubicBezTo>
                  <a:cubicBezTo>
                    <a:pt x="1207" y="4865"/>
                    <a:pt x="558" y="5436"/>
                    <a:pt x="112" y="6375"/>
                  </a:cubicBezTo>
                  <a:cubicBezTo>
                    <a:pt x="75" y="6456"/>
                    <a:pt x="38" y="6538"/>
                    <a:pt x="1" y="6626"/>
                  </a:cubicBezTo>
                  <a:cubicBezTo>
                    <a:pt x="1" y="6626"/>
                    <a:pt x="5080" y="10563"/>
                    <a:pt x="5787" y="11005"/>
                  </a:cubicBezTo>
                  <a:cubicBezTo>
                    <a:pt x="6368" y="11369"/>
                    <a:pt x="6786" y="11603"/>
                    <a:pt x="7194" y="11603"/>
                  </a:cubicBezTo>
                  <a:cubicBezTo>
                    <a:pt x="7494" y="11603"/>
                    <a:pt x="7790" y="11478"/>
                    <a:pt x="8140" y="11182"/>
                  </a:cubicBezTo>
                  <a:cubicBezTo>
                    <a:pt x="8969" y="10481"/>
                    <a:pt x="12311" y="6806"/>
                    <a:pt x="12311" y="6806"/>
                  </a:cubicBezTo>
                  <a:cubicBezTo>
                    <a:pt x="13239" y="5865"/>
                    <a:pt x="13722" y="3968"/>
                    <a:pt x="13722" y="2370"/>
                  </a:cubicBezTo>
                  <a:cubicBezTo>
                    <a:pt x="13722" y="1347"/>
                    <a:pt x="13522" y="445"/>
                    <a:pt x="1311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97" name="Google Shape;797;p29"/>
            <p:cNvSpPr/>
            <p:nvPr/>
          </p:nvSpPr>
          <p:spPr>
            <a:xfrm flipH="1">
              <a:off x="4451054" y="1950160"/>
              <a:ext cx="61050" cy="202370"/>
            </a:xfrm>
            <a:custGeom>
              <a:avLst/>
              <a:gdLst/>
              <a:ahLst/>
              <a:cxnLst/>
              <a:rect l="l" t="t" r="r" b="b"/>
              <a:pathLst>
                <a:path w="1820" h="6033" extrusionOk="0">
                  <a:moveTo>
                    <a:pt x="1" y="1"/>
                  </a:moveTo>
                  <a:lnTo>
                    <a:pt x="785" y="1320"/>
                  </a:lnTo>
                  <a:lnTo>
                    <a:pt x="228" y="2656"/>
                  </a:lnTo>
                  <a:lnTo>
                    <a:pt x="1819" y="6032"/>
                  </a:lnTo>
                  <a:lnTo>
                    <a:pt x="500" y="2656"/>
                  </a:lnTo>
                  <a:lnTo>
                    <a:pt x="1003" y="124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98" name="Google Shape;798;p29"/>
            <p:cNvSpPr/>
            <p:nvPr/>
          </p:nvSpPr>
          <p:spPr>
            <a:xfrm flipH="1">
              <a:off x="4252978" y="1936709"/>
              <a:ext cx="40622" cy="208609"/>
            </a:xfrm>
            <a:custGeom>
              <a:avLst/>
              <a:gdLst/>
              <a:ahLst/>
              <a:cxnLst/>
              <a:rect l="l" t="t" r="r" b="b"/>
              <a:pathLst>
                <a:path w="1211" h="6219" extrusionOk="0">
                  <a:moveTo>
                    <a:pt x="558" y="0"/>
                  </a:moveTo>
                  <a:lnTo>
                    <a:pt x="137" y="1401"/>
                  </a:lnTo>
                  <a:lnTo>
                    <a:pt x="935" y="2459"/>
                  </a:lnTo>
                  <a:lnTo>
                    <a:pt x="0" y="6219"/>
                  </a:lnTo>
                  <a:lnTo>
                    <a:pt x="1210" y="2415"/>
                  </a:lnTo>
                  <a:lnTo>
                    <a:pt x="341" y="1286"/>
                  </a:lnTo>
                  <a:lnTo>
                    <a:pt x="55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99" name="Google Shape;799;p29"/>
            <p:cNvSpPr/>
            <p:nvPr/>
          </p:nvSpPr>
          <p:spPr>
            <a:xfrm flipH="1">
              <a:off x="4247377" y="1505500"/>
              <a:ext cx="214345" cy="214211"/>
            </a:xfrm>
            <a:custGeom>
              <a:avLst/>
              <a:gdLst/>
              <a:ahLst/>
              <a:cxnLst/>
              <a:rect l="l" t="t" r="r" b="b"/>
              <a:pathLst>
                <a:path w="6390" h="6386" extrusionOk="0">
                  <a:moveTo>
                    <a:pt x="3194" y="1"/>
                  </a:moveTo>
                  <a:cubicBezTo>
                    <a:pt x="1433" y="1"/>
                    <a:pt x="1" y="1429"/>
                    <a:pt x="1" y="3194"/>
                  </a:cubicBezTo>
                  <a:cubicBezTo>
                    <a:pt x="1" y="4958"/>
                    <a:pt x="1433" y="6386"/>
                    <a:pt x="3194" y="6386"/>
                  </a:cubicBezTo>
                  <a:cubicBezTo>
                    <a:pt x="4958" y="6386"/>
                    <a:pt x="6390" y="4958"/>
                    <a:pt x="6390" y="3194"/>
                  </a:cubicBezTo>
                  <a:cubicBezTo>
                    <a:pt x="6390" y="1429"/>
                    <a:pt x="4958" y="1"/>
                    <a:pt x="31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800" name="Google Shape;800;p29"/>
            <p:cNvSpPr/>
            <p:nvPr/>
          </p:nvSpPr>
          <p:spPr>
            <a:xfrm flipH="1">
              <a:off x="4494058" y="1688785"/>
              <a:ext cx="45653" cy="112137"/>
            </a:xfrm>
            <a:custGeom>
              <a:avLst/>
              <a:gdLst/>
              <a:ahLst/>
              <a:cxnLst/>
              <a:rect l="l" t="t" r="r" b="b"/>
              <a:pathLst>
                <a:path w="1361" h="3343" extrusionOk="0"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518" y="2431"/>
                    <a:pt x="725" y="2829"/>
                  </a:cubicBezTo>
                  <a:cubicBezTo>
                    <a:pt x="932" y="3230"/>
                    <a:pt x="1360" y="3343"/>
                    <a:pt x="1360" y="3343"/>
                  </a:cubicBezTo>
                  <a:lnTo>
                    <a:pt x="1326" y="163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801" name="Google Shape;801;p29"/>
            <p:cNvSpPr/>
            <p:nvPr/>
          </p:nvSpPr>
          <p:spPr>
            <a:xfrm flipH="1">
              <a:off x="4506939" y="1571617"/>
              <a:ext cx="58534" cy="120992"/>
            </a:xfrm>
            <a:custGeom>
              <a:avLst/>
              <a:gdLst/>
              <a:ahLst/>
              <a:cxnLst/>
              <a:rect l="l" t="t" r="r" b="b"/>
              <a:pathLst>
                <a:path w="1745" h="3607" extrusionOk="0">
                  <a:moveTo>
                    <a:pt x="1287" y="0"/>
                  </a:moveTo>
                  <a:cubicBezTo>
                    <a:pt x="1096" y="0"/>
                    <a:pt x="731" y="47"/>
                    <a:pt x="426" y="359"/>
                  </a:cubicBezTo>
                  <a:cubicBezTo>
                    <a:pt x="0" y="794"/>
                    <a:pt x="238" y="2158"/>
                    <a:pt x="768" y="3494"/>
                  </a:cubicBezTo>
                  <a:lnTo>
                    <a:pt x="1744" y="3606"/>
                  </a:lnTo>
                  <a:lnTo>
                    <a:pt x="1744" y="3606"/>
                  </a:lnTo>
                  <a:lnTo>
                    <a:pt x="1418" y="9"/>
                  </a:lnTo>
                  <a:cubicBezTo>
                    <a:pt x="1418" y="9"/>
                    <a:pt x="1368" y="0"/>
                    <a:pt x="12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802" name="Google Shape;802;p29"/>
            <p:cNvSpPr/>
            <p:nvPr/>
          </p:nvSpPr>
          <p:spPr>
            <a:xfrm flipH="1">
              <a:off x="4259251" y="1521602"/>
              <a:ext cx="322993" cy="419330"/>
            </a:xfrm>
            <a:custGeom>
              <a:avLst/>
              <a:gdLst/>
              <a:ahLst/>
              <a:cxnLst/>
              <a:rect l="l" t="t" r="r" b="b"/>
              <a:pathLst>
                <a:path w="9629" h="12501" extrusionOk="0">
                  <a:moveTo>
                    <a:pt x="6227" y="0"/>
                  </a:moveTo>
                  <a:cubicBezTo>
                    <a:pt x="5320" y="0"/>
                    <a:pt x="4384" y="270"/>
                    <a:pt x="3679" y="715"/>
                  </a:cubicBezTo>
                  <a:cubicBezTo>
                    <a:pt x="1830" y="1877"/>
                    <a:pt x="2533" y="5097"/>
                    <a:pt x="2533" y="5097"/>
                  </a:cubicBezTo>
                  <a:cubicBezTo>
                    <a:pt x="2508" y="5112"/>
                    <a:pt x="2482" y="5119"/>
                    <a:pt x="2455" y="5119"/>
                  </a:cubicBezTo>
                  <a:cubicBezTo>
                    <a:pt x="2269" y="5119"/>
                    <a:pt x="2030" y="4806"/>
                    <a:pt x="1819" y="4587"/>
                  </a:cubicBezTo>
                  <a:cubicBezTo>
                    <a:pt x="1692" y="4453"/>
                    <a:pt x="1415" y="4294"/>
                    <a:pt x="1123" y="4294"/>
                  </a:cubicBezTo>
                  <a:cubicBezTo>
                    <a:pt x="860" y="4294"/>
                    <a:pt x="585" y="4423"/>
                    <a:pt x="398" y="4815"/>
                  </a:cubicBezTo>
                  <a:cubicBezTo>
                    <a:pt x="0" y="5658"/>
                    <a:pt x="745" y="6773"/>
                    <a:pt x="1364" y="6966"/>
                  </a:cubicBezTo>
                  <a:cubicBezTo>
                    <a:pt x="1573" y="7032"/>
                    <a:pt x="1748" y="7058"/>
                    <a:pt x="1893" y="7058"/>
                  </a:cubicBezTo>
                  <a:cubicBezTo>
                    <a:pt x="2489" y="7058"/>
                    <a:pt x="2594" y="6616"/>
                    <a:pt x="2594" y="6616"/>
                  </a:cubicBezTo>
                  <a:lnTo>
                    <a:pt x="2673" y="10584"/>
                  </a:lnTo>
                  <a:cubicBezTo>
                    <a:pt x="3362" y="11471"/>
                    <a:pt x="4857" y="12500"/>
                    <a:pt x="5776" y="12500"/>
                  </a:cubicBezTo>
                  <a:cubicBezTo>
                    <a:pt x="5840" y="12500"/>
                    <a:pt x="5902" y="12495"/>
                    <a:pt x="5960" y="12485"/>
                  </a:cubicBezTo>
                  <a:cubicBezTo>
                    <a:pt x="6674" y="12359"/>
                    <a:pt x="6831" y="11156"/>
                    <a:pt x="6148" y="10367"/>
                  </a:cubicBezTo>
                  <a:lnTo>
                    <a:pt x="6144" y="9193"/>
                  </a:lnTo>
                  <a:lnTo>
                    <a:pt x="6144" y="9193"/>
                  </a:lnTo>
                  <a:cubicBezTo>
                    <a:pt x="6144" y="9193"/>
                    <a:pt x="6770" y="9288"/>
                    <a:pt x="7261" y="9288"/>
                  </a:cubicBezTo>
                  <a:cubicBezTo>
                    <a:pt x="7381" y="9288"/>
                    <a:pt x="7493" y="9282"/>
                    <a:pt x="7585" y="9268"/>
                  </a:cubicBezTo>
                  <a:cubicBezTo>
                    <a:pt x="8371" y="9146"/>
                    <a:pt x="8864" y="8527"/>
                    <a:pt x="9101" y="7677"/>
                  </a:cubicBezTo>
                  <a:cubicBezTo>
                    <a:pt x="9482" y="6310"/>
                    <a:pt x="9628" y="5209"/>
                    <a:pt x="9305" y="2527"/>
                  </a:cubicBezTo>
                  <a:cubicBezTo>
                    <a:pt x="9085" y="707"/>
                    <a:pt x="7693" y="0"/>
                    <a:pt x="6227" y="0"/>
                  </a:cubicBezTo>
                  <a:close/>
                </a:path>
              </a:pathLst>
            </a:custGeom>
            <a:solidFill>
              <a:srgbClr val="B16668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803" name="Google Shape;803;p29"/>
            <p:cNvSpPr/>
            <p:nvPr/>
          </p:nvSpPr>
          <p:spPr>
            <a:xfrm flipH="1">
              <a:off x="4247377" y="1490171"/>
              <a:ext cx="285155" cy="213473"/>
            </a:xfrm>
            <a:custGeom>
              <a:avLst/>
              <a:gdLst/>
              <a:ahLst/>
              <a:cxnLst/>
              <a:rect l="l" t="t" r="r" b="b"/>
              <a:pathLst>
                <a:path w="8501" h="6364" extrusionOk="0">
                  <a:moveTo>
                    <a:pt x="2986" y="1"/>
                  </a:moveTo>
                  <a:cubicBezTo>
                    <a:pt x="1575" y="1"/>
                    <a:pt x="1057" y="510"/>
                    <a:pt x="667" y="938"/>
                  </a:cubicBezTo>
                  <a:cubicBezTo>
                    <a:pt x="18" y="1652"/>
                    <a:pt x="436" y="2437"/>
                    <a:pt x="436" y="2437"/>
                  </a:cubicBezTo>
                  <a:cubicBezTo>
                    <a:pt x="436" y="2437"/>
                    <a:pt x="1" y="5214"/>
                    <a:pt x="337" y="5524"/>
                  </a:cubicBezTo>
                  <a:cubicBezTo>
                    <a:pt x="582" y="5744"/>
                    <a:pt x="956" y="6364"/>
                    <a:pt x="1055" y="6364"/>
                  </a:cubicBezTo>
                  <a:cubicBezTo>
                    <a:pt x="1385" y="6356"/>
                    <a:pt x="1527" y="4925"/>
                    <a:pt x="1697" y="4086"/>
                  </a:cubicBezTo>
                  <a:cubicBezTo>
                    <a:pt x="1883" y="3180"/>
                    <a:pt x="1960" y="2817"/>
                    <a:pt x="2272" y="2817"/>
                  </a:cubicBezTo>
                  <a:cubicBezTo>
                    <a:pt x="2291" y="2817"/>
                    <a:pt x="2312" y="2818"/>
                    <a:pt x="2333" y="2821"/>
                  </a:cubicBezTo>
                  <a:cubicBezTo>
                    <a:pt x="2522" y="2848"/>
                    <a:pt x="3571" y="2947"/>
                    <a:pt x="4611" y="2947"/>
                  </a:cubicBezTo>
                  <a:cubicBezTo>
                    <a:pt x="5026" y="2947"/>
                    <a:pt x="5440" y="2931"/>
                    <a:pt x="5797" y="2889"/>
                  </a:cubicBezTo>
                  <a:cubicBezTo>
                    <a:pt x="7048" y="2736"/>
                    <a:pt x="7525" y="2430"/>
                    <a:pt x="7525" y="2430"/>
                  </a:cubicBezTo>
                  <a:cubicBezTo>
                    <a:pt x="8341" y="1784"/>
                    <a:pt x="8501" y="873"/>
                    <a:pt x="8303" y="53"/>
                  </a:cubicBezTo>
                  <a:lnTo>
                    <a:pt x="8303" y="53"/>
                  </a:lnTo>
                  <a:cubicBezTo>
                    <a:pt x="7799" y="301"/>
                    <a:pt x="7250" y="385"/>
                    <a:pt x="6680" y="385"/>
                  </a:cubicBezTo>
                  <a:cubicBezTo>
                    <a:pt x="5762" y="385"/>
                    <a:pt x="4791" y="166"/>
                    <a:pt x="3870" y="57"/>
                  </a:cubicBezTo>
                  <a:cubicBezTo>
                    <a:pt x="3541" y="18"/>
                    <a:pt x="3248" y="1"/>
                    <a:pt x="29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804" name="Google Shape;804;p29"/>
            <p:cNvSpPr/>
            <p:nvPr/>
          </p:nvSpPr>
          <p:spPr>
            <a:xfrm flipH="1">
              <a:off x="4512171" y="1545385"/>
              <a:ext cx="45351" cy="33846"/>
            </a:xfrm>
            <a:custGeom>
              <a:avLst/>
              <a:gdLst/>
              <a:ahLst/>
              <a:cxnLst/>
              <a:rect l="l" t="t" r="r" b="b"/>
              <a:pathLst>
                <a:path w="1352" h="1009" extrusionOk="0">
                  <a:moveTo>
                    <a:pt x="592" y="1"/>
                  </a:moveTo>
                  <a:cubicBezTo>
                    <a:pt x="351" y="1"/>
                    <a:pt x="118" y="136"/>
                    <a:pt x="1" y="373"/>
                  </a:cubicBezTo>
                  <a:lnTo>
                    <a:pt x="1181" y="1008"/>
                  </a:lnTo>
                  <a:cubicBezTo>
                    <a:pt x="1351" y="668"/>
                    <a:pt x="1222" y="254"/>
                    <a:pt x="895" y="77"/>
                  </a:cubicBezTo>
                  <a:cubicBezTo>
                    <a:pt x="798" y="25"/>
                    <a:pt x="694" y="1"/>
                    <a:pt x="5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805" name="Google Shape;805;p29"/>
            <p:cNvSpPr/>
            <p:nvPr/>
          </p:nvSpPr>
          <p:spPr>
            <a:xfrm flipH="1">
              <a:off x="4376151" y="1779119"/>
              <a:ext cx="107776" cy="66518"/>
            </a:xfrm>
            <a:custGeom>
              <a:avLst/>
              <a:gdLst/>
              <a:ahLst/>
              <a:cxnLst/>
              <a:rect l="l" t="t" r="r" b="b"/>
              <a:pathLst>
                <a:path w="3213" h="1983" extrusionOk="0">
                  <a:moveTo>
                    <a:pt x="0" y="0"/>
                  </a:moveTo>
                  <a:cubicBezTo>
                    <a:pt x="0" y="0"/>
                    <a:pt x="116" y="521"/>
                    <a:pt x="483" y="990"/>
                  </a:cubicBezTo>
                  <a:cubicBezTo>
                    <a:pt x="932" y="1561"/>
                    <a:pt x="3213" y="1982"/>
                    <a:pt x="3213" y="1982"/>
                  </a:cubicBezTo>
                  <a:lnTo>
                    <a:pt x="3213" y="1516"/>
                  </a:lnTo>
                  <a:cubicBezTo>
                    <a:pt x="3213" y="1516"/>
                    <a:pt x="1462" y="1163"/>
                    <a:pt x="850" y="837"/>
                  </a:cubicBezTo>
                  <a:cubicBezTo>
                    <a:pt x="438" y="619"/>
                    <a:pt x="102" y="242"/>
                    <a:pt x="0" y="0"/>
                  </a:cubicBezTo>
                  <a:close/>
                </a:path>
              </a:pathLst>
            </a:custGeom>
            <a:solidFill>
              <a:srgbClr val="9A4A4D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806" name="Google Shape;806;p29"/>
            <p:cNvSpPr/>
            <p:nvPr/>
          </p:nvSpPr>
          <p:spPr>
            <a:xfrm flipH="1">
              <a:off x="4390273" y="1665506"/>
              <a:ext cx="23548" cy="24587"/>
            </a:xfrm>
            <a:custGeom>
              <a:avLst/>
              <a:gdLst/>
              <a:ahLst/>
              <a:cxnLst/>
              <a:rect l="l" t="t" r="r" b="b"/>
              <a:pathLst>
                <a:path w="702" h="733" extrusionOk="0">
                  <a:moveTo>
                    <a:pt x="351" y="1"/>
                  </a:moveTo>
                  <a:cubicBezTo>
                    <a:pt x="157" y="1"/>
                    <a:pt x="1" y="164"/>
                    <a:pt x="1" y="365"/>
                  </a:cubicBezTo>
                  <a:cubicBezTo>
                    <a:pt x="1" y="569"/>
                    <a:pt x="157" y="732"/>
                    <a:pt x="351" y="732"/>
                  </a:cubicBezTo>
                  <a:cubicBezTo>
                    <a:pt x="545" y="732"/>
                    <a:pt x="702" y="569"/>
                    <a:pt x="702" y="368"/>
                  </a:cubicBezTo>
                  <a:cubicBezTo>
                    <a:pt x="702" y="167"/>
                    <a:pt x="545" y="1"/>
                    <a:pt x="35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807" name="Google Shape;807;p29"/>
            <p:cNvSpPr/>
            <p:nvPr/>
          </p:nvSpPr>
          <p:spPr>
            <a:xfrm flipH="1">
              <a:off x="4402684" y="1625421"/>
              <a:ext cx="29049" cy="21871"/>
            </a:xfrm>
            <a:custGeom>
              <a:avLst/>
              <a:gdLst/>
              <a:ahLst/>
              <a:cxnLst/>
              <a:rect l="l" t="t" r="r" b="b"/>
              <a:pathLst>
                <a:path w="866" h="652" extrusionOk="0">
                  <a:moveTo>
                    <a:pt x="487" y="1"/>
                  </a:moveTo>
                  <a:cubicBezTo>
                    <a:pt x="419" y="1"/>
                    <a:pt x="350" y="18"/>
                    <a:pt x="287" y="54"/>
                  </a:cubicBezTo>
                  <a:cubicBezTo>
                    <a:pt x="79" y="169"/>
                    <a:pt x="1" y="435"/>
                    <a:pt x="114" y="652"/>
                  </a:cubicBezTo>
                  <a:lnTo>
                    <a:pt x="865" y="237"/>
                  </a:lnTo>
                  <a:cubicBezTo>
                    <a:pt x="787" y="86"/>
                    <a:pt x="639" y="1"/>
                    <a:pt x="48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808" name="Google Shape;808;p29"/>
            <p:cNvSpPr/>
            <p:nvPr/>
          </p:nvSpPr>
          <p:spPr>
            <a:xfrm flipH="1">
              <a:off x="4354583" y="1759261"/>
              <a:ext cx="29552" cy="19892"/>
            </a:xfrm>
            <a:custGeom>
              <a:avLst/>
              <a:gdLst/>
              <a:ahLst/>
              <a:cxnLst/>
              <a:rect l="l" t="t" r="r" b="b"/>
              <a:pathLst>
                <a:path w="881" h="593" extrusionOk="0">
                  <a:moveTo>
                    <a:pt x="82" y="1"/>
                  </a:moveTo>
                  <a:lnTo>
                    <a:pt x="82" y="1"/>
                  </a:lnTo>
                  <a:cubicBezTo>
                    <a:pt x="0" y="228"/>
                    <a:pt x="115" y="484"/>
                    <a:pt x="336" y="565"/>
                  </a:cubicBezTo>
                  <a:cubicBezTo>
                    <a:pt x="385" y="584"/>
                    <a:pt x="434" y="593"/>
                    <a:pt x="483" y="593"/>
                  </a:cubicBezTo>
                  <a:cubicBezTo>
                    <a:pt x="657" y="593"/>
                    <a:pt x="819" y="480"/>
                    <a:pt x="881" y="300"/>
                  </a:cubicBezTo>
                  <a:lnTo>
                    <a:pt x="82" y="1"/>
                  </a:lnTo>
                  <a:close/>
                </a:path>
              </a:pathLst>
            </a:custGeom>
            <a:solidFill>
              <a:srgbClr val="9A4A4D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809" name="Google Shape;809;p29"/>
            <p:cNvSpPr/>
            <p:nvPr/>
          </p:nvSpPr>
          <p:spPr>
            <a:xfrm flipH="1">
              <a:off x="4280451" y="1619484"/>
              <a:ext cx="27741" cy="23716"/>
            </a:xfrm>
            <a:custGeom>
              <a:avLst/>
              <a:gdLst/>
              <a:ahLst/>
              <a:cxnLst/>
              <a:rect l="l" t="t" r="r" b="b"/>
              <a:pathLst>
                <a:path w="827" h="707" extrusionOk="0">
                  <a:moveTo>
                    <a:pt x="343" y="0"/>
                  </a:moveTo>
                  <a:cubicBezTo>
                    <a:pt x="212" y="0"/>
                    <a:pt x="84" y="62"/>
                    <a:pt x="0" y="180"/>
                  </a:cubicBezTo>
                  <a:lnTo>
                    <a:pt x="687" y="706"/>
                  </a:lnTo>
                  <a:cubicBezTo>
                    <a:pt x="826" y="510"/>
                    <a:pt x="785" y="234"/>
                    <a:pt x="595" y="88"/>
                  </a:cubicBezTo>
                  <a:cubicBezTo>
                    <a:pt x="520" y="29"/>
                    <a:pt x="431" y="0"/>
                    <a:pt x="34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810" name="Google Shape;810;p29"/>
            <p:cNvSpPr/>
            <p:nvPr/>
          </p:nvSpPr>
          <p:spPr>
            <a:xfrm flipH="1">
              <a:off x="4292191" y="1662219"/>
              <a:ext cx="23648" cy="24554"/>
            </a:xfrm>
            <a:custGeom>
              <a:avLst/>
              <a:gdLst/>
              <a:ahLst/>
              <a:cxnLst/>
              <a:rect l="l" t="t" r="r" b="b"/>
              <a:pathLst>
                <a:path w="705" h="732" extrusionOk="0">
                  <a:moveTo>
                    <a:pt x="351" y="0"/>
                  </a:moveTo>
                  <a:cubicBezTo>
                    <a:pt x="157" y="0"/>
                    <a:pt x="1" y="163"/>
                    <a:pt x="1" y="364"/>
                  </a:cubicBezTo>
                  <a:cubicBezTo>
                    <a:pt x="1" y="565"/>
                    <a:pt x="157" y="728"/>
                    <a:pt x="351" y="731"/>
                  </a:cubicBezTo>
                  <a:cubicBezTo>
                    <a:pt x="544" y="731"/>
                    <a:pt x="704" y="568"/>
                    <a:pt x="704" y="367"/>
                  </a:cubicBezTo>
                  <a:cubicBezTo>
                    <a:pt x="704" y="163"/>
                    <a:pt x="544" y="0"/>
                    <a:pt x="35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811" name="Google Shape;811;p29"/>
            <p:cNvSpPr/>
            <p:nvPr/>
          </p:nvSpPr>
          <p:spPr>
            <a:xfrm flipH="1">
              <a:off x="4311378" y="1663360"/>
              <a:ext cx="40957" cy="70844"/>
            </a:xfrm>
            <a:custGeom>
              <a:avLst/>
              <a:gdLst/>
              <a:ahLst/>
              <a:cxnLst/>
              <a:rect l="l" t="t" r="r" b="b"/>
              <a:pathLst>
                <a:path w="1221" h="2112" extrusionOk="0">
                  <a:moveTo>
                    <a:pt x="0" y="1"/>
                  </a:moveTo>
                  <a:lnTo>
                    <a:pt x="116" y="2111"/>
                  </a:lnTo>
                  <a:lnTo>
                    <a:pt x="1221" y="173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9A4A4D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812" name="Google Shape;812;p29"/>
            <p:cNvSpPr/>
            <p:nvPr/>
          </p:nvSpPr>
          <p:spPr>
            <a:xfrm flipH="1">
              <a:off x="4339522" y="1902628"/>
              <a:ext cx="111566" cy="56957"/>
            </a:xfrm>
            <a:custGeom>
              <a:avLst/>
              <a:gdLst/>
              <a:ahLst/>
              <a:cxnLst/>
              <a:rect l="l" t="t" r="r" b="b"/>
              <a:pathLst>
                <a:path w="3326" h="1698" extrusionOk="0">
                  <a:moveTo>
                    <a:pt x="2128" y="1"/>
                  </a:moveTo>
                  <a:lnTo>
                    <a:pt x="2034" y="955"/>
                  </a:lnTo>
                  <a:lnTo>
                    <a:pt x="898" y="98"/>
                  </a:lnTo>
                  <a:lnTo>
                    <a:pt x="0" y="993"/>
                  </a:lnTo>
                  <a:cubicBezTo>
                    <a:pt x="360" y="1369"/>
                    <a:pt x="1112" y="1697"/>
                    <a:pt x="1786" y="1697"/>
                  </a:cubicBezTo>
                  <a:cubicBezTo>
                    <a:pt x="1856" y="1697"/>
                    <a:pt x="1925" y="1694"/>
                    <a:pt x="1993" y="1686"/>
                  </a:cubicBezTo>
                  <a:cubicBezTo>
                    <a:pt x="2713" y="1605"/>
                    <a:pt x="3111" y="1394"/>
                    <a:pt x="3325" y="884"/>
                  </a:cubicBezTo>
                  <a:lnTo>
                    <a:pt x="2128" y="1"/>
                  </a:lnTo>
                  <a:close/>
                </a:path>
              </a:pathLst>
            </a:custGeom>
            <a:solidFill>
              <a:srgbClr val="27DEBF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813" name="Google Shape;813;p29"/>
            <p:cNvSpPr/>
            <p:nvPr/>
          </p:nvSpPr>
          <p:spPr>
            <a:xfrm flipH="1">
              <a:off x="4339522" y="1902628"/>
              <a:ext cx="111566" cy="54408"/>
            </a:xfrm>
            <a:custGeom>
              <a:avLst/>
              <a:gdLst/>
              <a:ahLst/>
              <a:cxnLst/>
              <a:rect l="l" t="t" r="r" b="b"/>
              <a:pathLst>
                <a:path w="3326" h="1622" extrusionOk="0">
                  <a:moveTo>
                    <a:pt x="2128" y="1"/>
                  </a:moveTo>
                  <a:lnTo>
                    <a:pt x="2034" y="955"/>
                  </a:lnTo>
                  <a:lnTo>
                    <a:pt x="2034" y="955"/>
                  </a:lnTo>
                  <a:lnTo>
                    <a:pt x="2761" y="605"/>
                  </a:lnTo>
                  <a:cubicBezTo>
                    <a:pt x="2761" y="605"/>
                    <a:pt x="2903" y="1003"/>
                    <a:pt x="2894" y="1421"/>
                  </a:cubicBezTo>
                  <a:cubicBezTo>
                    <a:pt x="3087" y="1295"/>
                    <a:pt x="3227" y="1123"/>
                    <a:pt x="3325" y="884"/>
                  </a:cubicBezTo>
                  <a:lnTo>
                    <a:pt x="2128" y="1"/>
                  </a:lnTo>
                  <a:close/>
                  <a:moveTo>
                    <a:pt x="898" y="98"/>
                  </a:moveTo>
                  <a:lnTo>
                    <a:pt x="21" y="969"/>
                  </a:lnTo>
                  <a:lnTo>
                    <a:pt x="0" y="993"/>
                  </a:lnTo>
                  <a:cubicBezTo>
                    <a:pt x="255" y="1261"/>
                    <a:pt x="711" y="1503"/>
                    <a:pt x="1193" y="1622"/>
                  </a:cubicBezTo>
                  <a:cubicBezTo>
                    <a:pt x="1095" y="1388"/>
                    <a:pt x="1037" y="1126"/>
                    <a:pt x="1047" y="843"/>
                  </a:cubicBezTo>
                  <a:lnTo>
                    <a:pt x="1047" y="843"/>
                  </a:lnTo>
                  <a:lnTo>
                    <a:pt x="2034" y="955"/>
                  </a:lnTo>
                  <a:lnTo>
                    <a:pt x="898" y="98"/>
                  </a:lnTo>
                  <a:close/>
                </a:path>
              </a:pathLst>
            </a:custGeom>
            <a:solidFill>
              <a:srgbClr val="23C7AC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814" name="Google Shape;814;p29"/>
            <p:cNvSpPr/>
            <p:nvPr/>
          </p:nvSpPr>
          <p:spPr>
            <a:xfrm flipH="1">
              <a:off x="4352436" y="1922923"/>
              <a:ext cx="64438" cy="63431"/>
            </a:xfrm>
            <a:custGeom>
              <a:avLst/>
              <a:gdLst/>
              <a:ahLst/>
              <a:cxnLst/>
              <a:rect l="l" t="t" r="r" b="b"/>
              <a:pathLst>
                <a:path w="1921" h="1891" extrusionOk="0">
                  <a:moveTo>
                    <a:pt x="1741" y="0"/>
                  </a:moveTo>
                  <a:lnTo>
                    <a:pt x="1014" y="350"/>
                  </a:lnTo>
                  <a:lnTo>
                    <a:pt x="27" y="238"/>
                  </a:lnTo>
                  <a:lnTo>
                    <a:pt x="27" y="238"/>
                  </a:lnTo>
                  <a:cubicBezTo>
                    <a:pt x="0" y="925"/>
                    <a:pt x="385" y="1489"/>
                    <a:pt x="765" y="1843"/>
                  </a:cubicBezTo>
                  <a:cubicBezTo>
                    <a:pt x="881" y="1877"/>
                    <a:pt x="986" y="1890"/>
                    <a:pt x="1079" y="1890"/>
                  </a:cubicBezTo>
                  <a:cubicBezTo>
                    <a:pt x="1374" y="1890"/>
                    <a:pt x="1540" y="1758"/>
                    <a:pt x="1540" y="1758"/>
                  </a:cubicBezTo>
                  <a:cubicBezTo>
                    <a:pt x="1540" y="1758"/>
                    <a:pt x="1799" y="1456"/>
                    <a:pt x="1860" y="959"/>
                  </a:cubicBezTo>
                  <a:cubicBezTo>
                    <a:pt x="1921" y="493"/>
                    <a:pt x="1741" y="0"/>
                    <a:pt x="174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815" name="Google Shape;815;p29"/>
            <p:cNvSpPr/>
            <p:nvPr/>
          </p:nvSpPr>
          <p:spPr>
            <a:xfrm flipH="1">
              <a:off x="4322884" y="1981858"/>
              <a:ext cx="84095" cy="313232"/>
            </a:xfrm>
            <a:custGeom>
              <a:avLst/>
              <a:gdLst/>
              <a:ahLst/>
              <a:cxnLst/>
              <a:rect l="l" t="t" r="r" b="b"/>
              <a:pathLst>
                <a:path w="2507" h="9338" extrusionOk="0">
                  <a:moveTo>
                    <a:pt x="1245" y="1"/>
                  </a:moveTo>
                  <a:lnTo>
                    <a:pt x="470" y="86"/>
                  </a:lnTo>
                  <a:cubicBezTo>
                    <a:pt x="470" y="86"/>
                    <a:pt x="1" y="6740"/>
                    <a:pt x="14" y="7209"/>
                  </a:cubicBezTo>
                  <a:cubicBezTo>
                    <a:pt x="28" y="7679"/>
                    <a:pt x="889" y="9337"/>
                    <a:pt x="1337" y="9337"/>
                  </a:cubicBezTo>
                  <a:cubicBezTo>
                    <a:pt x="1339" y="9337"/>
                    <a:pt x="1341" y="9337"/>
                    <a:pt x="1344" y="9337"/>
                  </a:cubicBezTo>
                  <a:cubicBezTo>
                    <a:pt x="1789" y="9323"/>
                    <a:pt x="2506" y="7477"/>
                    <a:pt x="2459" y="6957"/>
                  </a:cubicBezTo>
                  <a:cubicBezTo>
                    <a:pt x="2412" y="6437"/>
                    <a:pt x="1245" y="1"/>
                    <a:pt x="124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816" name="Google Shape;816;p29"/>
            <p:cNvSpPr/>
            <p:nvPr/>
          </p:nvSpPr>
          <p:spPr>
            <a:xfrm flipH="1">
              <a:off x="4365216" y="1981859"/>
              <a:ext cx="34" cy="168"/>
            </a:xfrm>
            <a:custGeom>
              <a:avLst/>
              <a:gdLst/>
              <a:ahLst/>
              <a:cxnLst/>
              <a:rect l="l" t="t" r="r" b="b"/>
              <a:pathLst>
                <a:path w="1" h="5" extrusionOk="0">
                  <a:moveTo>
                    <a:pt x="1" y="1"/>
                  </a:moveTo>
                  <a:lnTo>
                    <a:pt x="1" y="1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817" name="Google Shape;817;p29"/>
            <p:cNvSpPr/>
            <p:nvPr/>
          </p:nvSpPr>
          <p:spPr>
            <a:xfrm flipH="1">
              <a:off x="4364612" y="1982429"/>
              <a:ext cx="470" cy="2885"/>
            </a:xfrm>
            <a:custGeom>
              <a:avLst/>
              <a:gdLst/>
              <a:ahLst/>
              <a:cxnLst/>
              <a:rect l="l" t="t" r="r" b="b"/>
              <a:pathLst>
                <a:path w="14" h="86" extrusionOk="0">
                  <a:moveTo>
                    <a:pt x="0" y="1"/>
                  </a:moveTo>
                  <a:lnTo>
                    <a:pt x="8" y="54"/>
                  </a:lnTo>
                  <a:lnTo>
                    <a:pt x="8" y="54"/>
                  </a:lnTo>
                  <a:cubicBezTo>
                    <a:pt x="5" y="30"/>
                    <a:pt x="2" y="13"/>
                    <a:pt x="0" y="1"/>
                  </a:cubicBezTo>
                  <a:close/>
                  <a:moveTo>
                    <a:pt x="8" y="54"/>
                  </a:moveTo>
                  <a:cubicBezTo>
                    <a:pt x="10" y="64"/>
                    <a:pt x="11" y="74"/>
                    <a:pt x="13" y="86"/>
                  </a:cubicBezTo>
                  <a:lnTo>
                    <a:pt x="8" y="54"/>
                  </a:ln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818" name="Google Shape;818;p29"/>
            <p:cNvSpPr/>
            <p:nvPr/>
          </p:nvSpPr>
          <p:spPr>
            <a:xfrm flipH="1">
              <a:off x="4364613" y="1981859"/>
              <a:ext cx="26969" cy="9962"/>
            </a:xfrm>
            <a:custGeom>
              <a:avLst/>
              <a:gdLst/>
              <a:ahLst/>
              <a:cxnLst/>
              <a:rect l="l" t="t" r="r" b="b"/>
              <a:pathLst>
                <a:path w="804" h="297" extrusionOk="0">
                  <a:moveTo>
                    <a:pt x="786" y="1"/>
                  </a:moveTo>
                  <a:cubicBezTo>
                    <a:pt x="630" y="117"/>
                    <a:pt x="470" y="151"/>
                    <a:pt x="334" y="151"/>
                  </a:cubicBezTo>
                  <a:cubicBezTo>
                    <a:pt x="147" y="151"/>
                    <a:pt x="11" y="86"/>
                    <a:pt x="11" y="86"/>
                  </a:cubicBezTo>
                  <a:lnTo>
                    <a:pt x="1" y="263"/>
                  </a:lnTo>
                  <a:cubicBezTo>
                    <a:pt x="89" y="286"/>
                    <a:pt x="174" y="297"/>
                    <a:pt x="252" y="297"/>
                  </a:cubicBezTo>
                  <a:cubicBezTo>
                    <a:pt x="589" y="297"/>
                    <a:pt x="803" y="103"/>
                    <a:pt x="803" y="103"/>
                  </a:cubicBezTo>
                  <a:cubicBezTo>
                    <a:pt x="797" y="62"/>
                    <a:pt x="793" y="35"/>
                    <a:pt x="790" y="18"/>
                  </a:cubicBezTo>
                  <a:lnTo>
                    <a:pt x="790" y="15"/>
                  </a:lnTo>
                  <a:lnTo>
                    <a:pt x="790" y="11"/>
                  </a:lnTo>
                  <a:lnTo>
                    <a:pt x="790" y="8"/>
                  </a:lnTo>
                  <a:lnTo>
                    <a:pt x="786" y="8"/>
                  </a:lnTo>
                  <a:lnTo>
                    <a:pt x="786" y="5"/>
                  </a:lnTo>
                  <a:lnTo>
                    <a:pt x="786" y="1"/>
                  </a:lnTo>
                  <a:close/>
                </a:path>
              </a:pathLst>
            </a:custGeom>
            <a:solidFill>
              <a:srgbClr val="23C7AC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819" name="Google Shape;819;p29"/>
            <p:cNvSpPr/>
            <p:nvPr/>
          </p:nvSpPr>
          <p:spPr>
            <a:xfrm flipH="1">
              <a:off x="4382860" y="1825746"/>
              <a:ext cx="142125" cy="146452"/>
            </a:xfrm>
            <a:custGeom>
              <a:avLst/>
              <a:gdLst/>
              <a:ahLst/>
              <a:cxnLst/>
              <a:rect l="l" t="t" r="r" b="b"/>
              <a:pathLst>
                <a:path w="4237" h="4366" extrusionOk="0">
                  <a:moveTo>
                    <a:pt x="935" y="1"/>
                  </a:moveTo>
                  <a:cubicBezTo>
                    <a:pt x="935" y="1"/>
                    <a:pt x="170" y="293"/>
                    <a:pt x="0" y="1640"/>
                  </a:cubicBezTo>
                  <a:cubicBezTo>
                    <a:pt x="466" y="2727"/>
                    <a:pt x="1316" y="3655"/>
                    <a:pt x="2560" y="4366"/>
                  </a:cubicBezTo>
                  <a:lnTo>
                    <a:pt x="3250" y="3135"/>
                  </a:lnTo>
                  <a:lnTo>
                    <a:pt x="4237" y="3247"/>
                  </a:lnTo>
                  <a:lnTo>
                    <a:pt x="4237" y="3247"/>
                  </a:lnTo>
                  <a:lnTo>
                    <a:pt x="948" y="746"/>
                  </a:lnTo>
                  <a:lnTo>
                    <a:pt x="935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820" name="Google Shape;820;p29"/>
            <p:cNvSpPr/>
            <p:nvPr/>
          </p:nvSpPr>
          <p:spPr>
            <a:xfrm flipH="1">
              <a:off x="4329492" y="1837284"/>
              <a:ext cx="53402" cy="109621"/>
            </a:xfrm>
            <a:custGeom>
              <a:avLst/>
              <a:gdLst/>
              <a:ahLst/>
              <a:cxnLst/>
              <a:rect l="l" t="t" r="r" b="b"/>
              <a:pathLst>
                <a:path w="1592" h="3268" extrusionOk="0">
                  <a:moveTo>
                    <a:pt x="201" y="0"/>
                  </a:moveTo>
                  <a:lnTo>
                    <a:pt x="205" y="956"/>
                  </a:lnTo>
                  <a:cubicBezTo>
                    <a:pt x="205" y="956"/>
                    <a:pt x="68" y="2214"/>
                    <a:pt x="1" y="2903"/>
                  </a:cubicBezTo>
                  <a:lnTo>
                    <a:pt x="728" y="2553"/>
                  </a:lnTo>
                  <a:lnTo>
                    <a:pt x="1517" y="3267"/>
                  </a:lnTo>
                  <a:cubicBezTo>
                    <a:pt x="1517" y="3267"/>
                    <a:pt x="1592" y="1194"/>
                    <a:pt x="1261" y="650"/>
                  </a:cubicBezTo>
                  <a:cubicBezTo>
                    <a:pt x="932" y="105"/>
                    <a:pt x="201" y="0"/>
                    <a:pt x="201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</p:grp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FFCE238B-E3BF-088E-D384-2DB1D5C4756C}"/>
              </a:ext>
            </a:extLst>
          </p:cNvPr>
          <p:cNvSpPr>
            <a:spLocks noGrp="1"/>
          </p:cNvSpPr>
          <p:nvPr>
            <p:ph type="subTitle" idx="2"/>
          </p:nvPr>
        </p:nvSpPr>
        <p:spPr>
          <a:xfrm flipH="1">
            <a:off x="4531817" y="4667250"/>
            <a:ext cx="2317050" cy="356104"/>
          </a:xfrm>
        </p:spPr>
        <p:txBody>
          <a:bodyPr/>
          <a:lstStyle/>
          <a:p>
            <a:endParaRPr lang="es-BO" dirty="0"/>
          </a:p>
        </p:txBody>
      </p:sp>
      <p:sp>
        <p:nvSpPr>
          <p:cNvPr id="7" name="Google Shape;501;p27">
            <a:extLst>
              <a:ext uri="{FF2B5EF4-FFF2-40B4-BE49-F238E27FC236}">
                <a16:creationId xmlns="" xmlns:a16="http://schemas.microsoft.com/office/drawing/2014/main" id="{2A6CA620-70A9-44E3-842B-8F325DA531E2}"/>
              </a:ext>
            </a:extLst>
          </p:cNvPr>
          <p:cNvSpPr txBox="1">
            <a:spLocks/>
          </p:cNvSpPr>
          <p:nvPr/>
        </p:nvSpPr>
        <p:spPr>
          <a:xfrm>
            <a:off x="2305211" y="672030"/>
            <a:ext cx="5138269" cy="478661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MX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Staatliches" pitchFamily="2" charset="0"/>
              </a:rPr>
              <a:t>TIPO DE EMPRESA AFILIADA A CAINCOTAR</a:t>
            </a:r>
          </a:p>
        </p:txBody>
      </p:sp>
      <p:graphicFrame>
        <p:nvGraphicFramePr>
          <p:cNvPr id="10" name="Marcador de contenido 3">
            <a:extLst>
              <a:ext uri="{FF2B5EF4-FFF2-40B4-BE49-F238E27FC236}">
                <a16:creationId xmlns="" xmlns:a16="http://schemas.microsoft.com/office/drawing/2014/main" id="{D4A2BC2F-B0DE-56D5-55EA-F2EF7FCF90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8423267"/>
              </p:ext>
            </p:extLst>
          </p:nvPr>
        </p:nvGraphicFramePr>
        <p:xfrm>
          <a:off x="1981200" y="1244036"/>
          <a:ext cx="5393992" cy="347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5572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1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Google Shape;1254;p33"/>
          <p:cNvSpPr txBox="1"/>
          <p:nvPr/>
        </p:nvSpPr>
        <p:spPr>
          <a:xfrm>
            <a:off x="9276202" y="894698"/>
            <a:ext cx="15228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763" rIns="0" bIns="0" anchor="ctr" anchorCtr="0">
            <a:noAutofit/>
          </a:bodyPr>
          <a:lstStyle/>
          <a:p>
            <a:pPr algn="ctr">
              <a:buSzPts val="1100"/>
            </a:pPr>
            <a:r>
              <a:rPr lang="en" sz="2100" dirty="0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rPr>
              <a:t>6,000,000 </a:t>
            </a:r>
            <a:endParaRPr sz="2100" dirty="0">
              <a:solidFill>
                <a:srgbClr val="434343"/>
              </a:solidFill>
              <a:latin typeface="Squada One"/>
              <a:ea typeface="Squada One"/>
              <a:cs typeface="Squada One"/>
              <a:sym typeface="Squada One"/>
            </a:endParaRPr>
          </a:p>
        </p:txBody>
      </p:sp>
      <p:sp>
        <p:nvSpPr>
          <p:cNvPr id="1273" name="Google Shape;1273;p33"/>
          <p:cNvSpPr txBox="1">
            <a:spLocks noGrp="1"/>
          </p:cNvSpPr>
          <p:nvPr>
            <p:ph type="ctrTitle"/>
          </p:nvPr>
        </p:nvSpPr>
        <p:spPr>
          <a:xfrm>
            <a:off x="2292829" y="367020"/>
            <a:ext cx="5383173" cy="527679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s-MX" dirty="0"/>
              <a:t>RAZONES DE PERTENENCIA A CAINCOTAR</a:t>
            </a:r>
            <a:endParaRPr sz="1600" dirty="0">
              <a:solidFill>
                <a:schemeClr val="accent5"/>
              </a:solidFill>
            </a:endParaRPr>
          </a:p>
        </p:txBody>
      </p:sp>
      <p:graphicFrame>
        <p:nvGraphicFramePr>
          <p:cNvPr id="5" name="Marcador de contenido 3">
            <a:extLst>
              <a:ext uri="{FF2B5EF4-FFF2-40B4-BE49-F238E27FC236}">
                <a16:creationId xmlns="" xmlns:a16="http://schemas.microsoft.com/office/drawing/2014/main" id="{2B08E044-B575-559E-4888-C797720D07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3266283"/>
              </p:ext>
            </p:extLst>
          </p:nvPr>
        </p:nvGraphicFramePr>
        <p:xfrm>
          <a:off x="1386289" y="1371502"/>
          <a:ext cx="6036324" cy="3444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1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Google Shape;1254;p33"/>
          <p:cNvSpPr txBox="1"/>
          <p:nvPr/>
        </p:nvSpPr>
        <p:spPr>
          <a:xfrm>
            <a:off x="9276202" y="894698"/>
            <a:ext cx="15228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763" rIns="0" bIns="0" anchor="ctr" anchorCtr="0">
            <a:noAutofit/>
          </a:bodyPr>
          <a:lstStyle/>
          <a:p>
            <a:pPr algn="ctr">
              <a:buSzPts val="1100"/>
            </a:pPr>
            <a:r>
              <a:rPr lang="en" sz="2100" dirty="0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rPr>
              <a:t>6,000,000 </a:t>
            </a:r>
            <a:endParaRPr sz="2100" dirty="0">
              <a:solidFill>
                <a:srgbClr val="434343"/>
              </a:solidFill>
              <a:latin typeface="Squada One"/>
              <a:ea typeface="Squada One"/>
              <a:cs typeface="Squada One"/>
              <a:sym typeface="Squada One"/>
            </a:endParaRPr>
          </a:p>
        </p:txBody>
      </p:sp>
      <p:sp>
        <p:nvSpPr>
          <p:cNvPr id="1273" name="Google Shape;1273;p33"/>
          <p:cNvSpPr txBox="1">
            <a:spLocks noGrp="1"/>
          </p:cNvSpPr>
          <p:nvPr>
            <p:ph type="ctrTitle"/>
          </p:nvPr>
        </p:nvSpPr>
        <p:spPr>
          <a:xfrm>
            <a:off x="2292828" y="367020"/>
            <a:ext cx="3549172" cy="905679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s-ES" dirty="0"/>
              <a:t>NECESIDADES DE CAPACITACIÓN DE EMPRESA</a:t>
            </a:r>
            <a:endParaRPr sz="1600" dirty="0">
              <a:solidFill>
                <a:schemeClr val="accent5"/>
              </a:solidFill>
            </a:endParaRPr>
          </a:p>
        </p:txBody>
      </p:sp>
      <p:graphicFrame>
        <p:nvGraphicFramePr>
          <p:cNvPr id="6" name="Marcador de contenido 3">
            <a:extLst>
              <a:ext uri="{FF2B5EF4-FFF2-40B4-BE49-F238E27FC236}">
                <a16:creationId xmlns="" xmlns:a16="http://schemas.microsoft.com/office/drawing/2014/main" id="{8E903E5C-CD2D-01CA-0BD8-85BF6128F7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5959494"/>
              </p:ext>
            </p:extLst>
          </p:nvPr>
        </p:nvGraphicFramePr>
        <p:xfrm>
          <a:off x="1428750" y="1272699"/>
          <a:ext cx="6115050" cy="3503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1818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Google Shape;1254;p33"/>
          <p:cNvSpPr txBox="1"/>
          <p:nvPr/>
        </p:nvSpPr>
        <p:spPr>
          <a:xfrm>
            <a:off x="9276202" y="894698"/>
            <a:ext cx="15228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763" rIns="0" bIns="0" anchor="ctr" anchorCtr="0">
            <a:noAutofit/>
          </a:bodyPr>
          <a:lstStyle/>
          <a:p>
            <a:pPr algn="ctr">
              <a:buSzPts val="1100"/>
            </a:pPr>
            <a:r>
              <a:rPr lang="en" sz="2100" dirty="0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rPr>
              <a:t>6,000,000 </a:t>
            </a:r>
            <a:endParaRPr sz="2100" dirty="0">
              <a:solidFill>
                <a:srgbClr val="434343"/>
              </a:solidFill>
              <a:latin typeface="Squada One"/>
              <a:ea typeface="Squada One"/>
              <a:cs typeface="Squada One"/>
              <a:sym typeface="Squada One"/>
            </a:endParaRPr>
          </a:p>
        </p:txBody>
      </p:sp>
      <p:sp>
        <p:nvSpPr>
          <p:cNvPr id="1273" name="Google Shape;1273;p33"/>
          <p:cNvSpPr txBox="1">
            <a:spLocks noGrp="1"/>
          </p:cNvSpPr>
          <p:nvPr>
            <p:ph type="ctrTitle"/>
          </p:nvPr>
        </p:nvSpPr>
        <p:spPr>
          <a:xfrm>
            <a:off x="2292828" y="367020"/>
            <a:ext cx="4822347" cy="905679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s-ES" dirty="0"/>
              <a:t>¿Quiénes son sus clientes habituales?</a:t>
            </a:r>
            <a:endParaRPr sz="1600" dirty="0">
              <a:solidFill>
                <a:schemeClr val="accent5"/>
              </a:solidFill>
            </a:endParaRPr>
          </a:p>
        </p:txBody>
      </p:sp>
      <p:graphicFrame>
        <p:nvGraphicFramePr>
          <p:cNvPr id="3" name="Marcador de contenido 3">
            <a:extLst>
              <a:ext uri="{FF2B5EF4-FFF2-40B4-BE49-F238E27FC236}">
                <a16:creationId xmlns="" xmlns:a16="http://schemas.microsoft.com/office/drawing/2014/main" id="{B1D4B16F-1415-B3EE-CB31-99B4566203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3476082"/>
              </p:ext>
            </p:extLst>
          </p:nvPr>
        </p:nvGraphicFramePr>
        <p:xfrm>
          <a:off x="1707231" y="1439556"/>
          <a:ext cx="5681912" cy="3265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4663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Google Shape;1254;p33"/>
          <p:cNvSpPr txBox="1"/>
          <p:nvPr/>
        </p:nvSpPr>
        <p:spPr>
          <a:xfrm>
            <a:off x="9276202" y="894698"/>
            <a:ext cx="15228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763" rIns="0" bIns="0" anchor="ctr" anchorCtr="0">
            <a:noAutofit/>
          </a:bodyPr>
          <a:lstStyle/>
          <a:p>
            <a:pPr algn="ctr">
              <a:buSzPts val="1100"/>
            </a:pPr>
            <a:r>
              <a:rPr lang="en" sz="2100" dirty="0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rPr>
              <a:t>6,000,000 </a:t>
            </a:r>
            <a:endParaRPr sz="2100" dirty="0">
              <a:solidFill>
                <a:srgbClr val="434343"/>
              </a:solidFill>
              <a:latin typeface="Squada One"/>
              <a:ea typeface="Squada One"/>
              <a:cs typeface="Squada One"/>
              <a:sym typeface="Squada One"/>
            </a:endParaRPr>
          </a:p>
        </p:txBody>
      </p:sp>
      <p:sp>
        <p:nvSpPr>
          <p:cNvPr id="1273" name="Google Shape;1273;p33"/>
          <p:cNvSpPr txBox="1">
            <a:spLocks noGrp="1"/>
          </p:cNvSpPr>
          <p:nvPr>
            <p:ph type="ctrTitle"/>
          </p:nvPr>
        </p:nvSpPr>
        <p:spPr>
          <a:xfrm>
            <a:off x="2292828" y="367020"/>
            <a:ext cx="4822347" cy="905679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s-ES" dirty="0">
                <a:solidFill>
                  <a:schemeClr val="bg2">
                    <a:lumMod val="75000"/>
                  </a:schemeClr>
                </a:solidFill>
              </a:rPr>
              <a:t>ACCESO A CRÉDITO DURANTE LOS ULTIMOS 5 AÑOS</a:t>
            </a:r>
            <a:endParaRPr sz="1600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="" xmlns:a16="http://schemas.microsoft.com/office/drawing/2014/main" id="{86E70505-8B1F-3956-2620-3E06AE0859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4506426"/>
              </p:ext>
            </p:extLst>
          </p:nvPr>
        </p:nvGraphicFramePr>
        <p:xfrm>
          <a:off x="2247900" y="1272699"/>
          <a:ext cx="4648200" cy="3602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447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Google Shape;1254;p33"/>
          <p:cNvSpPr txBox="1"/>
          <p:nvPr/>
        </p:nvSpPr>
        <p:spPr>
          <a:xfrm>
            <a:off x="9276202" y="894698"/>
            <a:ext cx="15228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763" rIns="0" bIns="0" anchor="ctr" anchorCtr="0">
            <a:noAutofit/>
          </a:bodyPr>
          <a:lstStyle/>
          <a:p>
            <a:pPr algn="ctr">
              <a:buSzPts val="1100"/>
            </a:pPr>
            <a:r>
              <a:rPr lang="en" sz="2100" dirty="0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rPr>
              <a:t>6,000,000 </a:t>
            </a:r>
            <a:endParaRPr sz="2100" dirty="0">
              <a:solidFill>
                <a:srgbClr val="434343"/>
              </a:solidFill>
              <a:latin typeface="Squada One"/>
              <a:ea typeface="Squada One"/>
              <a:cs typeface="Squada One"/>
              <a:sym typeface="Squada One"/>
            </a:endParaRPr>
          </a:p>
        </p:txBody>
      </p:sp>
      <p:sp>
        <p:nvSpPr>
          <p:cNvPr id="1273" name="Google Shape;1273;p33"/>
          <p:cNvSpPr txBox="1">
            <a:spLocks noGrp="1"/>
          </p:cNvSpPr>
          <p:nvPr>
            <p:ph type="ctrTitle"/>
          </p:nvPr>
        </p:nvSpPr>
        <p:spPr>
          <a:xfrm>
            <a:off x="2292828" y="367020"/>
            <a:ext cx="3697594" cy="905679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s-ES" dirty="0"/>
              <a:t>DEMANDA MÁS IMPORTANTE DE LAS EMPRESAS</a:t>
            </a:r>
            <a:endParaRPr lang="es-ES" sz="1600" dirty="0">
              <a:solidFill>
                <a:schemeClr val="accent5"/>
              </a:solidFill>
            </a:endParaRP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="" xmlns:a16="http://schemas.microsoft.com/office/drawing/2014/main" id="{C8A768EC-BFE4-84CB-4E2E-CDA3E2AADC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4949896"/>
              </p:ext>
            </p:extLst>
          </p:nvPr>
        </p:nvGraphicFramePr>
        <p:xfrm>
          <a:off x="1748970" y="1333421"/>
          <a:ext cx="5574493" cy="3443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5906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Google Shape;1254;p33"/>
          <p:cNvSpPr txBox="1"/>
          <p:nvPr/>
        </p:nvSpPr>
        <p:spPr>
          <a:xfrm>
            <a:off x="9276202" y="894698"/>
            <a:ext cx="15228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763" rIns="0" bIns="0" anchor="ctr" anchorCtr="0">
            <a:noAutofit/>
          </a:bodyPr>
          <a:lstStyle/>
          <a:p>
            <a:pPr algn="ctr">
              <a:buSzPts val="1100"/>
            </a:pPr>
            <a:r>
              <a:rPr lang="en" sz="2100" dirty="0">
                <a:solidFill>
                  <a:srgbClr val="434343"/>
                </a:solidFill>
                <a:latin typeface="Squada One"/>
                <a:ea typeface="Squada One"/>
                <a:cs typeface="Squada One"/>
                <a:sym typeface="Squada One"/>
              </a:rPr>
              <a:t>6,000,000 </a:t>
            </a:r>
            <a:endParaRPr sz="2100" dirty="0">
              <a:solidFill>
                <a:srgbClr val="434343"/>
              </a:solidFill>
              <a:latin typeface="Squada One"/>
              <a:ea typeface="Squada One"/>
              <a:cs typeface="Squada One"/>
              <a:sym typeface="Squada One"/>
            </a:endParaRPr>
          </a:p>
        </p:txBody>
      </p:sp>
      <p:sp>
        <p:nvSpPr>
          <p:cNvPr id="1273" name="Google Shape;1273;p33"/>
          <p:cNvSpPr txBox="1">
            <a:spLocks noGrp="1"/>
          </p:cNvSpPr>
          <p:nvPr>
            <p:ph type="ctrTitle"/>
          </p:nvPr>
        </p:nvSpPr>
        <p:spPr>
          <a:xfrm>
            <a:off x="2292828" y="367020"/>
            <a:ext cx="4755672" cy="905679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s-ES" dirty="0"/>
              <a:t>¿Dónde destina la producción o los servicios que produce?</a:t>
            </a:r>
            <a:endParaRPr sz="1600" dirty="0">
              <a:solidFill>
                <a:schemeClr val="accent5"/>
              </a:solidFill>
            </a:endParaRPr>
          </a:p>
        </p:txBody>
      </p:sp>
      <p:graphicFrame>
        <p:nvGraphicFramePr>
          <p:cNvPr id="3" name="Marcador de contenido 3">
            <a:extLst>
              <a:ext uri="{FF2B5EF4-FFF2-40B4-BE49-F238E27FC236}">
                <a16:creationId xmlns="" xmlns:a16="http://schemas.microsoft.com/office/drawing/2014/main" id="{5A2309AD-F8EE-AFAA-95FB-ED4AF46B36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2005442"/>
              </p:ext>
            </p:extLst>
          </p:nvPr>
        </p:nvGraphicFramePr>
        <p:xfrm>
          <a:off x="1562100" y="1638301"/>
          <a:ext cx="5905500" cy="3138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2079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ometric Proposal by Slidesgo">
  <a:themeElements>
    <a:clrScheme name="Simple Light">
      <a:dk1>
        <a:srgbClr val="263238"/>
      </a:dk1>
      <a:lt1>
        <a:srgbClr val="37474F"/>
      </a:lt1>
      <a:dk2>
        <a:srgbClr val="455A64"/>
      </a:dk2>
      <a:lt2>
        <a:srgbClr val="999999"/>
      </a:lt2>
      <a:accent1>
        <a:srgbClr val="E0E0E0"/>
      </a:accent1>
      <a:accent2>
        <a:srgbClr val="EBEBEB"/>
      </a:accent2>
      <a:accent3>
        <a:srgbClr val="FAFAFA"/>
      </a:accent3>
      <a:accent4>
        <a:srgbClr val="1FB299"/>
      </a:accent4>
      <a:accent5>
        <a:srgbClr val="23C7AC"/>
      </a:accent5>
      <a:accent6>
        <a:srgbClr val="7DEBD9"/>
      </a:accent6>
      <a:hlink>
        <a:srgbClr val="7DEBD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253</Words>
  <Application>Microsoft Office PowerPoint</Application>
  <PresentationFormat>Presentación en pantalla (16:9)</PresentationFormat>
  <Paragraphs>62</Paragraphs>
  <Slides>21</Slides>
  <Notes>21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33" baseType="lpstr">
      <vt:lpstr>Dosis Light</vt:lpstr>
      <vt:lpstr>Roboto</vt:lpstr>
      <vt:lpstr>Staatliches</vt:lpstr>
      <vt:lpstr>Josefin Sans</vt:lpstr>
      <vt:lpstr>Abel</vt:lpstr>
      <vt:lpstr>Squada One</vt:lpstr>
      <vt:lpstr>NeciaBold</vt:lpstr>
      <vt:lpstr>Fira Sans Condensed ExtraLight</vt:lpstr>
      <vt:lpstr>NeciaBlack</vt:lpstr>
      <vt:lpstr>Arial</vt:lpstr>
      <vt:lpstr>Abel Pro</vt:lpstr>
      <vt:lpstr>Isometric Proposal by Slidesgo</vt:lpstr>
      <vt:lpstr>Presentación de PowerPoint</vt:lpstr>
      <vt:lpstr>RUBRO DE LA EMPRESA AFILIADA A CAINCOTAR</vt:lpstr>
      <vt:lpstr>Presentación de PowerPoint</vt:lpstr>
      <vt:lpstr>RAZONES DE PERTENENCIA A CAINCOTAR</vt:lpstr>
      <vt:lpstr>NECESIDADES DE CAPACITACIÓN DE EMPRESA</vt:lpstr>
      <vt:lpstr>¿Quiénes son sus clientes habituales?</vt:lpstr>
      <vt:lpstr>ACCESO A CRÉDITO DURANTE LOS ULTIMOS 5 AÑOS</vt:lpstr>
      <vt:lpstr>DEMANDA MÁS IMPORTANTE DE LAS EMPRESAS</vt:lpstr>
      <vt:lpstr>¿Dónde destina la producción o los servicios que produce?</vt:lpstr>
      <vt:lpstr>Del total de la capacidad de producción de su empresa ¿Cuál es el porcentaje utilizado actualmente?</vt:lpstr>
      <vt:lpstr>En que porcentaje podría ampliar su capacidad de producción si el mercado lo requiere</vt:lpstr>
      <vt:lpstr>Su empresa desecha producción</vt:lpstr>
      <vt:lpstr>Durante los últimos cinco años la empresa ha realizado inversiones</vt:lpstr>
      <vt:lpstr>¿En que ha realizado inversiones?</vt:lpstr>
      <vt:lpstr>¿En su opinión que rubros económicos se debería apoyar en el departamento?</vt:lpstr>
      <vt:lpstr>ESTADÍSTICOS TRABAJADORES</vt:lpstr>
      <vt:lpstr>Tomando en cuenta la pandemia del Covid-19 señale si su empresa tuvo que reducir personal de la gestión 2020 a la 2021</vt:lpstr>
      <vt:lpstr>RAZONES DE PERTENENCIA POR RUBRO DE EMPRESA</vt:lpstr>
      <vt:lpstr>NECESIDADES DE CAPACITACIÓN POR RUBRO DE EMPRESA</vt:lpstr>
      <vt:lpstr>DEMANDA MÁS IMPORTANTE SEGÚN RUBRO</vt:lpstr>
      <vt:lpstr>gracias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RESULTADOS DE LA ENCUESTA AL SECTOR EMPRESARIAL DEL DEPARTAMENTO DE TARIJA</dc:title>
  <cp:lastModifiedBy>DICYT-Keyla</cp:lastModifiedBy>
  <cp:revision>5</cp:revision>
  <dcterms:modified xsi:type="dcterms:W3CDTF">2022-07-07T13:57:21Z</dcterms:modified>
</cp:coreProperties>
</file>